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72" r:id="rId2"/>
    <p:sldId id="299" r:id="rId3"/>
    <p:sldId id="308" r:id="rId4"/>
    <p:sldId id="274" r:id="rId5"/>
    <p:sldId id="275" r:id="rId6"/>
    <p:sldId id="276" r:id="rId7"/>
    <p:sldId id="300" r:id="rId8"/>
    <p:sldId id="277" r:id="rId9"/>
    <p:sldId id="278" r:id="rId10"/>
    <p:sldId id="279" r:id="rId11"/>
    <p:sldId id="280" r:id="rId12"/>
    <p:sldId id="282" r:id="rId13"/>
    <p:sldId id="283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6858000" cy="5143500"/>
  <p:notesSz cx="6888163" cy="100203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031A38-63B8-48A3-9000-78EA7E5B287A}">
          <p14:sldIdLst>
            <p14:sldId id="272"/>
            <p14:sldId id="299"/>
            <p14:sldId id="308"/>
            <p14:sldId id="274"/>
            <p14:sldId id="275"/>
            <p14:sldId id="276"/>
            <p14:sldId id="300"/>
            <p14:sldId id="277"/>
            <p14:sldId id="278"/>
            <p14:sldId id="279"/>
            <p14:sldId id="280"/>
            <p14:sldId id="282"/>
            <p14:sldId id="283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" initials="H" lastIdx="1" clrIdx="0">
    <p:extLst>
      <p:ext uri="{19B8F6BF-5375-455C-9EA6-DF929625EA0E}">
        <p15:presenceInfo xmlns:p15="http://schemas.microsoft.com/office/powerpoint/2012/main" userId="Happy" providerId="Non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711" autoAdjust="0"/>
  </p:normalViewPr>
  <p:slideViewPr>
    <p:cSldViewPr snapToGrid="0">
      <p:cViewPr>
        <p:scale>
          <a:sx n="100" d="100"/>
          <a:sy n="100" d="100"/>
        </p:scale>
        <p:origin x="1290" y="-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1DFAFD-DD93-40C2-A519-E3A6430EB61C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27CFEC-CB1C-4044-8455-07EC969AD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0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7CFEC-CB1C-4044-8455-07EC969ADC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3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7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5990-5622-4E6F-B673-940FB7C44D1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10" Type="http://schemas.openxmlformats.org/officeDocument/2006/relationships/image" Target="../media/image80.jpeg"/><Relationship Id="rId4" Type="http://schemas.openxmlformats.org/officeDocument/2006/relationships/image" Target="../media/image74.jpg"/><Relationship Id="rId9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8" y="58800"/>
            <a:ext cx="6706849" cy="494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47954"/>
              </p:ext>
            </p:extLst>
          </p:nvPr>
        </p:nvGraphicFramePr>
        <p:xfrm>
          <a:off x="2711302" y="1467293"/>
          <a:ext cx="3009013" cy="3125967"/>
        </p:xfrm>
        <a:graphic>
          <a:graphicData uri="http://schemas.openxmlformats.org/drawingml/2006/table">
            <a:tbl>
              <a:tblPr/>
              <a:tblGrid>
                <a:gridCol w="243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85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о движении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денежных средств                       ОО «ОП и Р СОШ №1»                                          с 1 марта 2022 года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1 сентября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2022г.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63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63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63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63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3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386" y="166321"/>
            <a:ext cx="4265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Мыломоющие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-18690 сом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C5878-5614-96C8-28BF-3DEBDCF00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78" y="672568"/>
            <a:ext cx="1511291" cy="2015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BFF0A6-5DB0-E96B-5B55-725EB965A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" y="609293"/>
            <a:ext cx="2229884" cy="29731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9F0795-0564-37D4-E744-C529BA2DCA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9" t="2964" r="5929" b="17370"/>
          <a:stretch/>
        </p:blipFill>
        <p:spPr>
          <a:xfrm>
            <a:off x="2275267" y="2687623"/>
            <a:ext cx="2229883" cy="23686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844A54-E8CB-9FB7-C5C0-5E997AE0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89" y="3224060"/>
            <a:ext cx="2216225" cy="166216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28A927-8B75-3F57-CC57-39D364BB03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6"/>
          <a:stretch/>
        </p:blipFill>
        <p:spPr>
          <a:xfrm>
            <a:off x="4229572" y="609293"/>
            <a:ext cx="2451548" cy="23686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4AD91-EC31-2C6C-F61A-4C1745EAAC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87106" y="2786854"/>
            <a:ext cx="1902434" cy="25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940" y="-49041"/>
            <a:ext cx="6969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Хозтовары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сантехнические товары , электротовары для школы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75490 сом.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174D18-C281-18F8-51B5-F56323D58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34098" y="3416069"/>
            <a:ext cx="1480655" cy="19742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98971C-1691-F0D2-54AE-2BDFE4FC8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8" y="2049351"/>
            <a:ext cx="2000010" cy="1500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1C86D9-C929-1E2A-4C88-D29DFC8A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61" y="535734"/>
            <a:ext cx="2243135" cy="16788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EADCE5-F95A-CFB6-5095-2B0B99B81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44" y="365477"/>
            <a:ext cx="1654705" cy="22062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256B5F-9802-0806-3465-C8E15D5922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4" y="394561"/>
            <a:ext cx="1738772" cy="23183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23C15B-FE20-800E-1B77-44F48530D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70" y="2873019"/>
            <a:ext cx="1672138" cy="22322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9C5B90-9CD4-CC2E-ADF2-4851D58399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75" y="2328065"/>
            <a:ext cx="1672138" cy="22295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C38193-F9B7-0C5E-D295-623CDF02E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9698" y="3110637"/>
            <a:ext cx="1872345" cy="14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155"/>
            <a:ext cx="5865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ванной, аристона, смесителя, комплектующих в столовую – 25 220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439AE-DAB1-52E6-AF44-71994FF15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27" y="1185123"/>
            <a:ext cx="1851121" cy="13866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2B373-A396-96C6-34E7-5D2198A98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2" y="2834524"/>
            <a:ext cx="2747405" cy="20580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F1911-0D1B-E770-9A27-276BCACDD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" y="911867"/>
            <a:ext cx="2316163" cy="17349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F9270E-5D8A-8D70-A7EF-DFD51956D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95" y="2834522"/>
            <a:ext cx="2747406" cy="20580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EB8982-A503-AB5E-0E25-9044BB179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61" y="89512"/>
            <a:ext cx="1917999" cy="2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3A6740-B0A6-07CD-896D-21F39D3FB955}"/>
              </a:ext>
            </a:extLst>
          </p:cNvPr>
          <p:cNvSpPr txBox="1"/>
          <p:nvPr/>
        </p:nvSpPr>
        <p:spPr>
          <a:xfrm>
            <a:off x="0" y="0"/>
            <a:ext cx="668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цветного принтера в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10- 23000сом, прожекторов, провода для актового зала – 18700сом,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E051CF-4244-AA5A-826D-609189A73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" y="714834"/>
            <a:ext cx="2159306" cy="28790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2301B0-8FD5-AEDB-F40E-50CD3C348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49" y="3304946"/>
            <a:ext cx="1319360" cy="17613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49C291-F525-D28B-822D-4FE87376C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1" y="714834"/>
            <a:ext cx="2952520" cy="22116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CB8BDD9-C141-A552-9098-BEEE2D03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17" y="2994993"/>
            <a:ext cx="1207581" cy="16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4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0CADA0-2D83-B135-15B9-8FFC2F9F227E}"/>
              </a:ext>
            </a:extLst>
          </p:cNvPr>
          <p:cNvSpPr txBox="1"/>
          <p:nvPr/>
        </p:nvSpPr>
        <p:spPr>
          <a:xfrm>
            <a:off x="101904" y="154236"/>
            <a:ext cx="67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и изготовление арки перед входом в школу - 6590 сом,</a:t>
            </a:r>
          </a:p>
          <a:p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E33A22-4608-7D03-CBB2-3EDC268E9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54250"/>
            <a:ext cx="3411247" cy="25584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C57ABC-9024-539F-695C-12BCE8886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0" y="3466626"/>
            <a:ext cx="1888460" cy="14163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B99761-3CDF-E0CC-066C-608E6926D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01" y="3790153"/>
            <a:ext cx="1770198" cy="1327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34B400-CBDE-7F04-DB37-2479C61BB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6" y="520080"/>
            <a:ext cx="3440936" cy="25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F728E-885E-458D-3167-41CFBD14172B}"/>
              </a:ext>
            </a:extLst>
          </p:cNvPr>
          <p:cNvSpPr txBox="1"/>
          <p:nvPr/>
        </p:nvSpPr>
        <p:spPr>
          <a:xfrm>
            <a:off x="-1" y="77118"/>
            <a:ext cx="669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школьных линеек – 9500сом,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стаканы, графины, тряпки для летнего лагеря – 1250сом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079461-B35B-F2AB-4B3D-AF132E9B1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3449"/>
            <a:ext cx="3347292" cy="25104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078BBC-891B-A788-8212-D7FAACEA8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08" y="723449"/>
            <a:ext cx="3347292" cy="251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57FAFD-E73F-05BA-3DC7-20B1B5DAB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71" y="3298862"/>
            <a:ext cx="2459515" cy="184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9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5AFC61-6262-6507-2BE8-450DF9BCB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1" y="721727"/>
            <a:ext cx="1926432" cy="2571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379B72-3305-FB32-9566-E300186A6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" y="824408"/>
            <a:ext cx="3159086" cy="2366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EA66E-0739-F593-DCD0-6CD82D2D07D9}"/>
              </a:ext>
            </a:extLst>
          </p:cNvPr>
          <p:cNvSpPr txBox="1"/>
          <p:nvPr/>
        </p:nvSpPr>
        <p:spPr>
          <a:xfrm>
            <a:off x="0" y="75397"/>
            <a:ext cx="642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опилок для футбольного поля – 6500 сом,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мячей для спортзала -4500 сом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6B9230-A19C-943F-F7E5-613DD6AB4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2" y="3396157"/>
            <a:ext cx="3514381" cy="15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AE906-E741-E21D-ED69-F343084CF43B}"/>
              </a:ext>
            </a:extLst>
          </p:cNvPr>
          <p:cNvSpPr txBox="1"/>
          <p:nvPr/>
        </p:nvSpPr>
        <p:spPr>
          <a:xfrm>
            <a:off x="-32392" y="-47973"/>
            <a:ext cx="6526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Косметический ремонт школы, капитальный ремонт кабинета №50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 материал для настила линолеума в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39,60 и медпункт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водопровода – 601535 сом.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842AA6-E037-DB3C-35FE-874A61492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98" y="3238957"/>
            <a:ext cx="1312729" cy="1750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FA78BB-DCF7-E384-1E1E-AA1927B1D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73" y="3443067"/>
            <a:ext cx="2061593" cy="15461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0CC040-30DA-5F6E-9833-5CD0FC9C9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" y="3098226"/>
            <a:ext cx="1477982" cy="19706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396999-3ADB-5981-A633-54709B63D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4" y="2980607"/>
            <a:ext cx="1489358" cy="198581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F733E6-74A8-35E0-679E-DC088E9344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98" y="2026844"/>
            <a:ext cx="1869017" cy="14017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F4A41B-9F77-DD9D-A042-1A6DD812B3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6" y="958177"/>
            <a:ext cx="2535772" cy="19018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97FD45-BE13-AB95-9E2D-BF270641C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5" y="554306"/>
            <a:ext cx="1919475" cy="14396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F28DD7-E798-4E18-19E4-95FDB73D4A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0" y="2224675"/>
            <a:ext cx="1741484" cy="13061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755DDA-06A3-5F3F-9CD7-183DD33882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81" y="763476"/>
            <a:ext cx="1750601" cy="13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EC123D-88DD-2519-88DA-31F9CDD8F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2" y="216433"/>
            <a:ext cx="2755481" cy="20640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55DCB-F791-5C48-D814-3C9ABCA88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" y="2756913"/>
            <a:ext cx="2893539" cy="2170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4709C3-36EA-B5E1-AFD7-9B52F9C4C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2" y="2866710"/>
            <a:ext cx="2747143" cy="2060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06C20C-DD10-9C38-FA3B-70121621F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33" y="293976"/>
            <a:ext cx="3037032" cy="22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FC8ACF-9495-6C3A-BA13-8045463EF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31" y="3741694"/>
            <a:ext cx="1050057" cy="1401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ED4C3-B49B-609D-CD90-FD4D51AF4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91" y="96728"/>
            <a:ext cx="1189047" cy="2113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9F505E-3A6D-794B-902F-8D38E2E54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59" y="915777"/>
            <a:ext cx="1583439" cy="21138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8DBCF3-3FFE-0C51-29C3-29846DECE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00" y="3029638"/>
            <a:ext cx="1145667" cy="20367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64B624-D2F9-4278-8A84-BF80005E4C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0" y="275468"/>
            <a:ext cx="1348244" cy="17998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1D3008-E1AE-2882-2881-8384D0B2F8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312"/>
            <a:ext cx="1627789" cy="21730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B3DA44-5C5A-1A33-84E5-66F44312C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" y="215962"/>
            <a:ext cx="1791476" cy="239158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A435229-309B-889B-0DFF-0C32644357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18" y="2932912"/>
            <a:ext cx="1145667" cy="15275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854671-3EAF-27B7-966D-85D3354750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17" y="3741694"/>
            <a:ext cx="962496" cy="12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7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70B97D0-1ECC-4131-B1D6-6A1A73AA1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2827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A0D499-2EFE-4B64-84AD-482923FD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1668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9B3578-BF1A-1BCD-5963-8ECF8E368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3"/>
          <a:stretch/>
        </p:blipFill>
        <p:spPr>
          <a:xfrm>
            <a:off x="85724" y="9410"/>
            <a:ext cx="6772275" cy="51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F2990-85B8-E19D-E3AB-428C3CA68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595"/>
            <a:ext cx="1137807" cy="1518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E602EC-09CD-6C6D-CA22-0FB1B4957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59" y="2925794"/>
            <a:ext cx="2306107" cy="17274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0F2CDE-5BD2-0FAF-7D19-E9BEC31D0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6" y="2925794"/>
            <a:ext cx="1220110" cy="16288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521C3C-C4F0-E374-2530-53AA502DC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40" y="3352395"/>
            <a:ext cx="1295584" cy="17274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17255E-DB06-3000-0E2D-F566C61CC2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" y="134268"/>
            <a:ext cx="3249976" cy="24374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B91E8C-F84A-7B40-9385-3A0204CD0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60" y="463837"/>
            <a:ext cx="3095740" cy="23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744BD0-285C-5F22-8278-11103931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0"/>
          <a:stretch/>
        </p:blipFill>
        <p:spPr>
          <a:xfrm>
            <a:off x="-1" y="257175"/>
            <a:ext cx="67532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98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товары, заправка картриджей,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компьютерного оборудования- 52885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6B8FA-6DCD-F43C-1662-B7B39D702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05" y="864259"/>
            <a:ext cx="2501181" cy="18735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C98ADE-4828-3812-2CCB-E06A2245B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 b="11557"/>
          <a:stretch/>
        </p:blipFill>
        <p:spPr>
          <a:xfrm rot="5400000" flipH="1">
            <a:off x="5266329" y="1232142"/>
            <a:ext cx="1598682" cy="14126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3399DC-DF70-DDA1-AB33-349D015F9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" y="864259"/>
            <a:ext cx="2498093" cy="18735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A976D8-3603-47F9-9D54-1752DA12DF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05" y="3090699"/>
            <a:ext cx="2351817" cy="17638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280CA9-6762-E7B8-D8E3-6342B2F1B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1" y="3096582"/>
            <a:ext cx="2351816" cy="18030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B6CAAC-94FD-321C-EE37-E1F146FD9C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/>
          <a:stretch/>
        </p:blipFill>
        <p:spPr>
          <a:xfrm>
            <a:off x="5223750" y="3017313"/>
            <a:ext cx="1587024" cy="17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1BA0B8-E6A7-5276-3FAA-3E581A2F3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57" y="2443204"/>
            <a:ext cx="1613228" cy="2150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D79123-436F-4A1F-AEBB-D08360A1D5CC}"/>
              </a:ext>
            </a:extLst>
          </p:cNvPr>
          <p:cNvSpPr txBox="1"/>
          <p:nvPr/>
        </p:nvSpPr>
        <p:spPr>
          <a:xfrm>
            <a:off x="87550" y="145915"/>
            <a:ext cx="665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флагов - 1200 сом, микрофонов- 16000сом,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роутеров в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10 и 31, проводов- 10794 сом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175FAB-D957-451B-863F-4CFCB101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b="815"/>
          <a:stretch/>
        </p:blipFill>
        <p:spPr>
          <a:xfrm rot="10800000">
            <a:off x="145372" y="918658"/>
            <a:ext cx="1875992" cy="15245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E91A9-66AF-7540-3E99-C390AFAC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" y="2846616"/>
            <a:ext cx="1613227" cy="2150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26822-C3A8-E7CA-D45C-43BB7B478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78" y="1071005"/>
            <a:ext cx="2460938" cy="32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18" y="20342"/>
            <a:ext cx="438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Медикаменты  в мед. пункт -6615 сом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EB0B2-3CB2-47DF-E03E-C34CDEE53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28" y="2313439"/>
            <a:ext cx="3508872" cy="26284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BEFA02-E9AF-0159-EA33-040933771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27"/>
            <a:ext cx="4010837" cy="30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1782C0-FEB9-4044-AECC-0F693A0B7842}"/>
              </a:ext>
            </a:extLst>
          </p:cNvPr>
          <p:cNvSpPr txBox="1"/>
          <p:nvPr/>
        </p:nvSpPr>
        <p:spPr>
          <a:xfrm>
            <a:off x="-1" y="117695"/>
            <a:ext cx="573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стирку штор – 12600 сом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DD0FB9-EF20-49E6-A9BF-F950DFF03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61" y="1794909"/>
            <a:ext cx="2511444" cy="3348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B6009-8159-F0FE-3B59-BDCCF2323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914026"/>
            <a:ext cx="3249976" cy="24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7372"/>
            <a:ext cx="351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Чистка канализации- 15000 сом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BCA570-5815-5CFD-98EA-309587935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92" y="643797"/>
            <a:ext cx="2062272" cy="2753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03E2D6-38EF-3F52-07C9-DB708A94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15" y="2049926"/>
            <a:ext cx="2144015" cy="2862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F7045C-863A-C60B-F8E9-D9F03D40A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643797"/>
            <a:ext cx="1927463" cy="25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01E7A7B-BD76-8D87-58E3-04B18628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4680591" y="618852"/>
            <a:ext cx="2139520" cy="2580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06DD17-616E-244A-C387-FF83A6B70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57" y="3529603"/>
            <a:ext cx="2041989" cy="1531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1" y="56271"/>
            <a:ext cx="7019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стендов (ОО «ОПИРСОШ № 1», «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Антикорупция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старшей школы - 21000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B78E8-DD04-364C-3D80-C4661A2CA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1" y="736480"/>
            <a:ext cx="2827727" cy="21181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19501-2F72-F2FE-1046-B8E2CD23A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90" y="2410080"/>
            <a:ext cx="2548776" cy="19092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267A94-0B1D-B132-B784-BAEA3D508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" y="3400063"/>
            <a:ext cx="2314136" cy="17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1789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214</Words>
  <Application>Microsoft Office PowerPoint</Application>
  <PresentationFormat>Произвольный</PresentationFormat>
  <Paragraphs>27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95</cp:revision>
  <cp:lastPrinted>2021-11-09T14:07:53Z</cp:lastPrinted>
  <dcterms:created xsi:type="dcterms:W3CDTF">2019-03-12T10:46:15Z</dcterms:created>
  <dcterms:modified xsi:type="dcterms:W3CDTF">2022-10-22T15:46:43Z</dcterms:modified>
</cp:coreProperties>
</file>