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2" r:id="rId18"/>
    <p:sldId id="274" r:id="rId19"/>
    <p:sldId id="273"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178" y="1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ru-RU"/>
              <a:t>Образец заголовка</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3/4/2022</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341D2AC3-6A0B-4169-B1EA-E3AE8B351BDD}" type="datetimeFigureOut">
              <a:rPr lang="en-US" dirty="0"/>
              <a:t>3/4/2022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ru-RU"/>
              <a:t>Образец заголовка</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DD4B9363-8B87-41B7-9F8E-64519CBB8F34}" type="datetimeFigureOut">
              <a:rPr lang="en-US" dirty="0"/>
              <a:t>3/4/2022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ru-RU"/>
              <a:t>Образец заголовка</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AEF5746-5284-4951-9F37-7AE924EDBCB7}" type="datetimeFigureOut">
              <a:rPr lang="en-US" dirty="0"/>
              <a:t>3/4/2022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ru-RU"/>
              <a:t>Образец заголовка</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02398B29-7265-4A65-A2A4-6703C057B7C1}" type="datetimeFigureOut">
              <a:rPr lang="en-US" dirty="0"/>
              <a:t>3/4/2022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ru-RU"/>
              <a:t>Образец заголовка</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28FBA082-94DF-4C4B-A041-6624924AB0A8}" type="datetimeFigureOut">
              <a:rPr lang="en-US" dirty="0"/>
              <a:t>3/4/2022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ru-RU"/>
              <a:t>Образец заголовка</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B27686C4-3AB5-4E0C-86CA-FB108C350AA9}" type="datetimeFigureOut">
              <a:rPr lang="en-US" dirty="0"/>
              <a:t>3/4/2022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ru-RU"/>
              <a:t>Образец заголовка</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3/4/2022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ru-RU"/>
              <a:t>Образец заголовка</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3/4/2022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3/4/2022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ru-RU"/>
              <a:t>Образец заголовка</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F7F47CF-67C9-420C-80A5-E2069FF0C2DF}" type="datetimeFigureOut">
              <a:rPr lang="en-US" dirty="0"/>
              <a:t>3/4/2022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ru-RU"/>
              <a:t>Образец заголовка</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3/4/2022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ru-RU"/>
              <a:t>Образец заголовка</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Content Placeholder 3"/>
          <p:cNvSpPr>
            <a:spLocks noGrp="1"/>
          </p:cNvSpPr>
          <p:nvPr>
            <p:ph sz="quarter" idx="13"/>
          </p:nvPr>
        </p:nvSpPr>
        <p:spPr>
          <a:xfrm>
            <a:off x="685802" y="2861733"/>
            <a:ext cx="5088712" cy="2512852"/>
          </a:xfrm>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3" name="Content Placeholder 5"/>
          <p:cNvSpPr>
            <a:spLocks noGrp="1"/>
          </p:cNvSpPr>
          <p:nvPr>
            <p:ph sz="quarter" idx="14"/>
          </p:nvPr>
        </p:nvSpPr>
        <p:spPr>
          <a:xfrm>
            <a:off x="5993969" y="2861733"/>
            <a:ext cx="5088713" cy="2512852"/>
          </a:xfrm>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3/4/2022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3/4/2022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3/4/2022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ru-RU"/>
              <a:t>Образец заголовка</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50C3BFE2-83B7-4B0A-B9D3-AB28331082B3}" type="datetimeFigureOut">
              <a:rPr lang="en-US" dirty="0"/>
              <a:t>3/4/2022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2EF78E3-FDA3-4D28-AAA2-0B81F349A39D}" type="datetimeFigureOut">
              <a:rPr lang="en-US" dirty="0"/>
              <a:t>3/4/2022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3/4/2022</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D3750B-2FFA-4B4F-90FA-F24EA60D2C68}"/>
              </a:ext>
            </a:extLst>
          </p:cNvPr>
          <p:cNvSpPr>
            <a:spLocks noGrp="1"/>
          </p:cNvSpPr>
          <p:nvPr>
            <p:ph type="ctrTitle"/>
          </p:nvPr>
        </p:nvSpPr>
        <p:spPr>
          <a:xfrm rot="21420000">
            <a:off x="229052" y="-398866"/>
            <a:ext cx="10680605" cy="4238408"/>
          </a:xfrm>
        </p:spPr>
        <p:txBody>
          <a:bodyPr/>
          <a:lstStyle/>
          <a:p>
            <a:pPr algn="ctr"/>
            <a:r>
              <a:rPr lang="ky-KG" dirty="0"/>
              <a:t>Ак калпак – Ала-Тоонун элеси</a:t>
            </a:r>
            <a:endParaRPr lang="ru-RU" dirty="0"/>
          </a:p>
        </p:txBody>
      </p:sp>
      <p:pic>
        <p:nvPicPr>
          <p:cNvPr id="5" name="komuz_remix_(muzebra.net)">
            <a:hlinkClick r:id="" action="ppaction://media"/>
            <a:extLst>
              <a:ext uri="{FF2B5EF4-FFF2-40B4-BE49-F238E27FC236}">
                <a16:creationId xmlns:a16="http://schemas.microsoft.com/office/drawing/2014/main" id="{36B891B1-3547-4D2B-B686-1230095F3FF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254596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6604EB-5D3B-47BC-9A1C-A65F25292413}"/>
              </a:ext>
            </a:extLst>
          </p:cNvPr>
          <p:cNvSpPr>
            <a:spLocks noGrp="1"/>
          </p:cNvSpPr>
          <p:nvPr>
            <p:ph type="title"/>
          </p:nvPr>
        </p:nvSpPr>
        <p:spPr>
          <a:xfrm>
            <a:off x="5571565" y="1604682"/>
            <a:ext cx="5511118" cy="2348753"/>
          </a:xfrm>
        </p:spPr>
        <p:txBody>
          <a:bodyPr>
            <a:noAutofit/>
          </a:bodyPr>
          <a:lstStyle/>
          <a:p>
            <a:pPr algn="ctr"/>
            <a:r>
              <a:rPr lang="ru-RU" sz="3600" dirty="0">
                <a:solidFill>
                  <a:srgbClr val="00B050"/>
                </a:solidFill>
                <a:latin typeface="PT Sans"/>
              </a:rPr>
              <a:t>Кыргыз эл</a:t>
            </a:r>
            <a:r>
              <a:rPr lang="ky-KG" sz="3600" dirty="0">
                <a:solidFill>
                  <a:srgbClr val="00B050"/>
                </a:solidFill>
                <a:latin typeface="PT Sans"/>
              </a:rPr>
              <a:t>и</a:t>
            </a:r>
            <a:r>
              <a:rPr lang="ru-RU" sz="3600" dirty="0">
                <a:solidFill>
                  <a:srgbClr val="00B050"/>
                </a:solidFill>
                <a:latin typeface="PT Sans"/>
              </a:rPr>
              <a:t> </a:t>
            </a:r>
            <a:r>
              <a:rPr lang="ru-RU" sz="3600" dirty="0" err="1">
                <a:solidFill>
                  <a:srgbClr val="00B050"/>
                </a:solidFill>
                <a:latin typeface="PT Sans"/>
              </a:rPr>
              <a:t>баласы</a:t>
            </a:r>
            <a:r>
              <a:rPr lang="ru-RU" sz="3600" dirty="0">
                <a:solidFill>
                  <a:srgbClr val="00B050"/>
                </a:solidFill>
                <a:latin typeface="PT Sans"/>
              </a:rPr>
              <a:t> </a:t>
            </a:r>
            <a:r>
              <a:rPr lang="ru-RU" sz="3600" dirty="0" err="1">
                <a:solidFill>
                  <a:srgbClr val="00B050"/>
                </a:solidFill>
                <a:latin typeface="PT Sans"/>
              </a:rPr>
              <a:t>бойго</a:t>
            </a:r>
            <a:r>
              <a:rPr lang="ru-RU" sz="3600" dirty="0">
                <a:solidFill>
                  <a:srgbClr val="00B050"/>
                </a:solidFill>
                <a:latin typeface="PT Sans"/>
              </a:rPr>
              <a:t> жете </a:t>
            </a:r>
            <a:r>
              <a:rPr lang="ru-RU" sz="3600" dirty="0" err="1">
                <a:solidFill>
                  <a:srgbClr val="00B050"/>
                </a:solidFill>
                <a:latin typeface="PT Sans"/>
              </a:rPr>
              <a:t>электе</a:t>
            </a:r>
            <a:r>
              <a:rPr lang="ru-RU" sz="3600" dirty="0">
                <a:solidFill>
                  <a:srgbClr val="00B050"/>
                </a:solidFill>
                <a:latin typeface="PT Sans"/>
              </a:rPr>
              <a:t> </a:t>
            </a:r>
            <a:r>
              <a:rPr lang="ru-RU" sz="3600" dirty="0" err="1">
                <a:solidFill>
                  <a:srgbClr val="00B050"/>
                </a:solidFill>
                <a:latin typeface="PT Sans"/>
              </a:rPr>
              <a:t>кыюуусу</a:t>
            </a:r>
            <a:r>
              <a:rPr lang="ru-RU" sz="3600" dirty="0">
                <a:solidFill>
                  <a:srgbClr val="00B050"/>
                </a:solidFill>
                <a:latin typeface="PT Sans"/>
              </a:rPr>
              <a:t> </a:t>
            </a:r>
            <a:r>
              <a:rPr lang="ru-RU" sz="3600" dirty="0" err="1">
                <a:solidFill>
                  <a:srgbClr val="00B050"/>
                </a:solidFill>
                <a:latin typeface="PT Sans"/>
              </a:rPr>
              <a:t>жашыл</a:t>
            </a:r>
            <a:r>
              <a:rPr lang="ru-RU" sz="3600" dirty="0">
                <a:solidFill>
                  <a:srgbClr val="00B050"/>
                </a:solidFill>
                <a:latin typeface="PT Sans"/>
              </a:rPr>
              <a:t> </a:t>
            </a:r>
            <a:r>
              <a:rPr lang="ru-RU" sz="3600" dirty="0" err="1">
                <a:solidFill>
                  <a:srgbClr val="00B050"/>
                </a:solidFill>
                <a:latin typeface="PT Sans"/>
              </a:rPr>
              <a:t>калпак</a:t>
            </a:r>
            <a:r>
              <a:rPr lang="ru-RU" sz="3600" dirty="0">
                <a:solidFill>
                  <a:srgbClr val="00B050"/>
                </a:solidFill>
                <a:latin typeface="PT Sans"/>
              </a:rPr>
              <a:t> </a:t>
            </a:r>
            <a:r>
              <a:rPr lang="ru-RU" sz="3600" dirty="0" err="1">
                <a:solidFill>
                  <a:srgbClr val="00B050"/>
                </a:solidFill>
                <a:latin typeface="PT Sans"/>
              </a:rPr>
              <a:t>кийгизишкен</a:t>
            </a:r>
            <a:r>
              <a:rPr lang="ru-RU" sz="3600" dirty="0">
                <a:solidFill>
                  <a:srgbClr val="00B050"/>
                </a:solidFill>
                <a:latin typeface="PT Sans"/>
              </a:rPr>
              <a:t>. Ал </a:t>
            </a:r>
            <a:r>
              <a:rPr lang="ru-RU" sz="3600" dirty="0" err="1">
                <a:solidFill>
                  <a:srgbClr val="00B050"/>
                </a:solidFill>
                <a:latin typeface="PT Sans"/>
              </a:rPr>
              <a:t>баланын</a:t>
            </a:r>
            <a:r>
              <a:rPr lang="ru-RU" sz="3600" dirty="0">
                <a:solidFill>
                  <a:srgbClr val="00B050"/>
                </a:solidFill>
                <a:latin typeface="PT Sans"/>
              </a:rPr>
              <a:t> </a:t>
            </a:r>
            <a:r>
              <a:rPr lang="ru-RU" sz="3600" dirty="0" err="1">
                <a:solidFill>
                  <a:srgbClr val="00B050"/>
                </a:solidFill>
                <a:latin typeface="PT Sans"/>
              </a:rPr>
              <a:t>жетилип</a:t>
            </a:r>
            <a:r>
              <a:rPr lang="ru-RU" sz="3600" dirty="0">
                <a:solidFill>
                  <a:srgbClr val="00B050"/>
                </a:solidFill>
                <a:latin typeface="PT Sans"/>
              </a:rPr>
              <a:t> </a:t>
            </a:r>
            <a:r>
              <a:rPr lang="ru-RU" sz="3600" dirty="0" err="1">
                <a:solidFill>
                  <a:srgbClr val="00B050"/>
                </a:solidFill>
                <a:latin typeface="PT Sans"/>
              </a:rPr>
              <a:t>келе</a:t>
            </a:r>
            <a:r>
              <a:rPr lang="ru-RU" sz="3600" dirty="0">
                <a:solidFill>
                  <a:srgbClr val="00B050"/>
                </a:solidFill>
                <a:latin typeface="PT Sans"/>
              </a:rPr>
              <a:t> </a:t>
            </a:r>
            <a:r>
              <a:rPr lang="ru-RU" sz="3600" dirty="0" err="1">
                <a:solidFill>
                  <a:srgbClr val="00B050"/>
                </a:solidFill>
                <a:latin typeface="PT Sans"/>
              </a:rPr>
              <a:t>жаткандыгын</a:t>
            </a:r>
            <a:r>
              <a:rPr lang="ru-RU" sz="3600" dirty="0">
                <a:solidFill>
                  <a:srgbClr val="00B050"/>
                </a:solidFill>
                <a:latin typeface="PT Sans"/>
              </a:rPr>
              <a:t> </a:t>
            </a:r>
            <a:r>
              <a:rPr lang="ru-RU" sz="3600" dirty="0" err="1">
                <a:solidFill>
                  <a:srgbClr val="00B050"/>
                </a:solidFill>
                <a:latin typeface="PT Sans"/>
              </a:rPr>
              <a:t>туюндурат</a:t>
            </a:r>
            <a:r>
              <a:rPr lang="ru-RU" sz="3600" dirty="0">
                <a:solidFill>
                  <a:srgbClr val="00B050"/>
                </a:solidFill>
                <a:latin typeface="PT Sans"/>
              </a:rPr>
              <a:t>.</a:t>
            </a:r>
          </a:p>
        </p:txBody>
      </p:sp>
      <p:pic>
        <p:nvPicPr>
          <p:cNvPr id="4" name="Объект 3">
            <a:extLst>
              <a:ext uri="{FF2B5EF4-FFF2-40B4-BE49-F238E27FC236}">
                <a16:creationId xmlns:a16="http://schemas.microsoft.com/office/drawing/2014/main" id="{D8B4B703-49FB-4E1F-BDE6-FEA4AA7DDB1A}"/>
              </a:ext>
            </a:extLst>
          </p:cNvPr>
          <p:cNvPicPr>
            <a:picLocks noGrp="1" noChangeAspect="1"/>
          </p:cNvPicPr>
          <p:nvPr>
            <p:ph sz="quarter" idx="13"/>
          </p:nvPr>
        </p:nvPicPr>
        <p:blipFill>
          <a:blip r:embed="rId2"/>
          <a:stretch>
            <a:fillRect/>
          </a:stretch>
        </p:blipFill>
        <p:spPr>
          <a:xfrm>
            <a:off x="685801" y="1129554"/>
            <a:ext cx="4885764" cy="3612776"/>
          </a:xfrm>
          <a:prstGeom prst="rect">
            <a:avLst/>
          </a:prstGeom>
        </p:spPr>
      </p:pic>
    </p:spTree>
    <p:extLst>
      <p:ext uri="{BB962C8B-B14F-4D97-AF65-F5344CB8AC3E}">
        <p14:creationId xmlns:p14="http://schemas.microsoft.com/office/powerpoint/2010/main" val="3579273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A3262E-7428-4DA8-B5C8-E56D67559B49}"/>
              </a:ext>
            </a:extLst>
          </p:cNvPr>
          <p:cNvSpPr>
            <a:spLocks noGrp="1"/>
          </p:cNvSpPr>
          <p:nvPr>
            <p:ph type="title"/>
          </p:nvPr>
        </p:nvSpPr>
        <p:spPr>
          <a:xfrm>
            <a:off x="4867835" y="685800"/>
            <a:ext cx="6214847" cy="4285130"/>
          </a:xfrm>
        </p:spPr>
        <p:txBody>
          <a:bodyPr>
            <a:noAutofit/>
          </a:bodyPr>
          <a:lstStyle/>
          <a:p>
            <a:pPr algn="ctr"/>
            <a:r>
              <a:rPr lang="ru-RU" sz="3200" dirty="0" err="1">
                <a:latin typeface="PT Sans"/>
              </a:rPr>
              <a:t>Бойго</a:t>
            </a:r>
            <a:r>
              <a:rPr lang="ru-RU" sz="3200" dirty="0">
                <a:latin typeface="PT Sans"/>
              </a:rPr>
              <a:t> </a:t>
            </a:r>
            <a:r>
              <a:rPr lang="ru-RU" sz="3200" dirty="0" err="1">
                <a:latin typeface="PT Sans"/>
              </a:rPr>
              <a:t>жеткенде</a:t>
            </a:r>
            <a:r>
              <a:rPr lang="ru-RU" sz="3200" dirty="0">
                <a:latin typeface="PT Sans"/>
              </a:rPr>
              <a:t> </a:t>
            </a:r>
            <a:r>
              <a:rPr lang="ru-RU" sz="3200" dirty="0" err="1">
                <a:latin typeface="PT Sans"/>
              </a:rPr>
              <a:t>кыюуусу</a:t>
            </a:r>
            <a:r>
              <a:rPr lang="ru-RU" sz="3200" dirty="0">
                <a:latin typeface="PT Sans"/>
              </a:rPr>
              <a:t> </a:t>
            </a:r>
            <a:r>
              <a:rPr lang="ru-RU" sz="3200" dirty="0" err="1">
                <a:latin typeface="PT Sans"/>
              </a:rPr>
              <a:t>кызыл</a:t>
            </a:r>
            <a:r>
              <a:rPr lang="ru-RU" sz="3200" dirty="0">
                <a:latin typeface="PT Sans"/>
              </a:rPr>
              <a:t> </a:t>
            </a:r>
            <a:r>
              <a:rPr lang="ru-RU" sz="3200" dirty="0" err="1">
                <a:latin typeface="PT Sans"/>
              </a:rPr>
              <a:t>түстүү</a:t>
            </a:r>
            <a:r>
              <a:rPr lang="ru-RU" sz="3200" dirty="0">
                <a:latin typeface="PT Sans"/>
              </a:rPr>
              <a:t> </a:t>
            </a:r>
            <a:r>
              <a:rPr lang="ru-RU" sz="3200" dirty="0" err="1">
                <a:latin typeface="PT Sans"/>
              </a:rPr>
              <a:t>калпак</a:t>
            </a:r>
            <a:r>
              <a:rPr lang="ru-RU" sz="3200" dirty="0">
                <a:latin typeface="PT Sans"/>
              </a:rPr>
              <a:t> </a:t>
            </a:r>
            <a:r>
              <a:rPr lang="ru-RU" sz="3200" dirty="0" err="1">
                <a:latin typeface="PT Sans"/>
              </a:rPr>
              <a:t>кийгизип</a:t>
            </a:r>
            <a:r>
              <a:rPr lang="ru-RU" sz="3200" dirty="0">
                <a:latin typeface="PT Sans"/>
              </a:rPr>
              <a:t>, </a:t>
            </a:r>
            <a:r>
              <a:rPr lang="ru-RU" sz="3200" dirty="0" err="1">
                <a:latin typeface="PT Sans"/>
              </a:rPr>
              <a:t>андай</a:t>
            </a:r>
            <a:r>
              <a:rPr lang="ru-RU" sz="3200" dirty="0">
                <a:latin typeface="PT Sans"/>
              </a:rPr>
              <a:t> баш </a:t>
            </a:r>
            <a:r>
              <a:rPr lang="ru-RU" sz="3200" dirty="0" err="1">
                <a:latin typeface="PT Sans"/>
              </a:rPr>
              <a:t>кийим</a:t>
            </a:r>
            <a:r>
              <a:rPr lang="ru-RU" sz="3200" dirty="0">
                <a:latin typeface="PT Sans"/>
              </a:rPr>
              <a:t> </a:t>
            </a:r>
            <a:r>
              <a:rPr lang="ru-RU" sz="3200" dirty="0" err="1">
                <a:latin typeface="PT Sans"/>
              </a:rPr>
              <a:t>кийген</a:t>
            </a:r>
            <a:r>
              <a:rPr lang="ru-RU" sz="3200" dirty="0">
                <a:latin typeface="PT Sans"/>
              </a:rPr>
              <a:t> </a:t>
            </a:r>
            <a:r>
              <a:rPr lang="ru-RU" sz="3200" dirty="0" err="1">
                <a:latin typeface="PT Sans"/>
              </a:rPr>
              <a:t>жигит</a:t>
            </a:r>
            <a:r>
              <a:rPr lang="ru-RU" sz="3200" dirty="0">
                <a:latin typeface="PT Sans"/>
              </a:rPr>
              <a:t> </a:t>
            </a:r>
            <a:r>
              <a:rPr lang="ru-RU" sz="3200" dirty="0" err="1">
                <a:latin typeface="PT Sans"/>
              </a:rPr>
              <a:t>кыз</a:t>
            </a:r>
            <a:r>
              <a:rPr lang="ru-RU" sz="3200" dirty="0">
                <a:latin typeface="PT Sans"/>
              </a:rPr>
              <a:t> </a:t>
            </a:r>
            <a:r>
              <a:rPr lang="ru-RU" sz="3200" dirty="0" err="1">
                <a:latin typeface="PT Sans"/>
              </a:rPr>
              <a:t>жандоого</a:t>
            </a:r>
            <a:r>
              <a:rPr lang="ru-RU" sz="3200" dirty="0">
                <a:latin typeface="PT Sans"/>
              </a:rPr>
              <a:t>, </a:t>
            </a:r>
            <a:r>
              <a:rPr lang="ky-KG" sz="3200" dirty="0">
                <a:latin typeface="PT Sans"/>
              </a:rPr>
              <a:t>ө</a:t>
            </a:r>
            <a:r>
              <a:rPr lang="ru-RU" sz="3200" dirty="0" err="1">
                <a:latin typeface="PT Sans"/>
              </a:rPr>
              <a:t>мүрлүк</a:t>
            </a:r>
            <a:r>
              <a:rPr lang="ru-RU" sz="3200" dirty="0">
                <a:latin typeface="PT Sans"/>
              </a:rPr>
              <a:t> жар </a:t>
            </a:r>
            <a:r>
              <a:rPr lang="ru-RU" sz="3200" dirty="0" err="1">
                <a:latin typeface="PT Sans"/>
              </a:rPr>
              <a:t>байкоого</a:t>
            </a:r>
            <a:r>
              <a:rPr lang="ru-RU" sz="3200" dirty="0">
                <a:latin typeface="PT Sans"/>
              </a:rPr>
              <a:t> </a:t>
            </a:r>
            <a:r>
              <a:rPr lang="ru-RU" sz="3200" dirty="0" err="1">
                <a:latin typeface="PT Sans"/>
              </a:rPr>
              <a:t>акылуу</a:t>
            </a:r>
            <a:r>
              <a:rPr lang="ru-RU" sz="3200" dirty="0">
                <a:latin typeface="PT Sans"/>
              </a:rPr>
              <a:t> эле. </a:t>
            </a:r>
            <a:r>
              <a:rPr lang="ru-RU" sz="3200" dirty="0" err="1">
                <a:latin typeface="PT Sans"/>
              </a:rPr>
              <a:t>Мурда</a:t>
            </a:r>
            <a:r>
              <a:rPr lang="ru-RU" sz="3200" dirty="0">
                <a:latin typeface="PT Sans"/>
              </a:rPr>
              <a:t> </a:t>
            </a:r>
            <a:r>
              <a:rPr lang="ru-RU" sz="3200" dirty="0" err="1">
                <a:latin typeface="PT Sans"/>
              </a:rPr>
              <a:t>кыштакка</a:t>
            </a:r>
            <a:r>
              <a:rPr lang="ru-RU" sz="3200" dirty="0">
                <a:latin typeface="PT Sans"/>
              </a:rPr>
              <a:t> </a:t>
            </a:r>
            <a:r>
              <a:rPr lang="ru-RU" sz="3200" dirty="0" err="1">
                <a:latin typeface="PT Sans"/>
              </a:rPr>
              <a:t>кыюуусу</a:t>
            </a:r>
            <a:r>
              <a:rPr lang="ru-RU" sz="3200" dirty="0">
                <a:latin typeface="PT Sans"/>
              </a:rPr>
              <a:t> </a:t>
            </a:r>
            <a:r>
              <a:rPr lang="ru-RU" sz="3200" dirty="0" err="1">
                <a:latin typeface="PT Sans"/>
              </a:rPr>
              <a:t>кызыл</a:t>
            </a:r>
            <a:r>
              <a:rPr lang="ru-RU" sz="3200" dirty="0">
                <a:latin typeface="PT Sans"/>
              </a:rPr>
              <a:t> </a:t>
            </a:r>
            <a:r>
              <a:rPr lang="ru-RU" sz="3200" dirty="0" err="1">
                <a:latin typeface="PT Sans"/>
              </a:rPr>
              <a:t>калпак</a:t>
            </a:r>
            <a:r>
              <a:rPr lang="ru-RU" sz="3200" dirty="0">
                <a:latin typeface="PT Sans"/>
              </a:rPr>
              <a:t> </a:t>
            </a:r>
            <a:r>
              <a:rPr lang="ru-RU" sz="3200" dirty="0" err="1">
                <a:latin typeface="PT Sans"/>
              </a:rPr>
              <a:t>кийип</a:t>
            </a:r>
            <a:r>
              <a:rPr lang="ru-RU" sz="3200" dirty="0">
                <a:latin typeface="PT Sans"/>
              </a:rPr>
              <a:t> </a:t>
            </a:r>
            <a:r>
              <a:rPr lang="ru-RU" sz="3200" dirty="0" err="1">
                <a:latin typeface="PT Sans"/>
              </a:rPr>
              <a:t>келген</a:t>
            </a:r>
            <a:r>
              <a:rPr lang="ru-RU" sz="3200" dirty="0">
                <a:latin typeface="PT Sans"/>
              </a:rPr>
              <a:t> </a:t>
            </a:r>
            <a:r>
              <a:rPr lang="ru-RU" sz="3200" dirty="0" err="1">
                <a:latin typeface="PT Sans"/>
              </a:rPr>
              <a:t>жигитти</a:t>
            </a:r>
            <a:r>
              <a:rPr lang="ru-RU" sz="3200" dirty="0">
                <a:latin typeface="PT Sans"/>
              </a:rPr>
              <a:t> "</a:t>
            </a:r>
            <a:r>
              <a:rPr lang="ru-RU" sz="3200" dirty="0" err="1">
                <a:latin typeface="PT Sans"/>
              </a:rPr>
              <a:t>аа</a:t>
            </a:r>
            <a:r>
              <a:rPr lang="ru-RU" sz="3200" dirty="0">
                <a:latin typeface="PT Sans"/>
              </a:rPr>
              <a:t> </a:t>
            </a:r>
            <a:r>
              <a:rPr lang="ru-RU" sz="3200" dirty="0" err="1">
                <a:latin typeface="PT Sans"/>
              </a:rPr>
              <a:t>бойдок</a:t>
            </a:r>
            <a:r>
              <a:rPr lang="ru-RU" sz="3200" dirty="0">
                <a:latin typeface="PT Sans"/>
              </a:rPr>
              <a:t> </a:t>
            </a:r>
            <a:r>
              <a:rPr lang="ru-RU" sz="3200" dirty="0" err="1">
                <a:latin typeface="PT Sans"/>
              </a:rPr>
              <a:t>экен</a:t>
            </a:r>
            <a:r>
              <a:rPr lang="ru-RU" sz="3200" dirty="0">
                <a:latin typeface="PT Sans"/>
              </a:rPr>
              <a:t>" же "жар </a:t>
            </a:r>
            <a:r>
              <a:rPr lang="ru-RU" sz="3200" dirty="0" err="1">
                <a:latin typeface="PT Sans"/>
              </a:rPr>
              <a:t>издеп</a:t>
            </a:r>
            <a:r>
              <a:rPr lang="ru-RU" sz="3200" dirty="0">
                <a:latin typeface="PT Sans"/>
              </a:rPr>
              <a:t> </a:t>
            </a:r>
            <a:r>
              <a:rPr lang="ru-RU" sz="3200" dirty="0" err="1">
                <a:latin typeface="PT Sans"/>
              </a:rPr>
              <a:t>жургон</a:t>
            </a:r>
            <a:r>
              <a:rPr lang="ru-RU" sz="3200" dirty="0">
                <a:latin typeface="PT Sans"/>
              </a:rPr>
              <a:t> </a:t>
            </a:r>
            <a:r>
              <a:rPr lang="ru-RU" sz="3200" dirty="0" err="1">
                <a:latin typeface="PT Sans"/>
              </a:rPr>
              <a:t>экен</a:t>
            </a:r>
            <a:r>
              <a:rPr lang="ru-RU" sz="3200" dirty="0">
                <a:latin typeface="PT Sans"/>
              </a:rPr>
              <a:t>" </a:t>
            </a:r>
            <a:r>
              <a:rPr lang="ru-RU" sz="3200" dirty="0" err="1">
                <a:latin typeface="PT Sans"/>
              </a:rPr>
              <a:t>деп</a:t>
            </a:r>
            <a:r>
              <a:rPr lang="ru-RU" sz="3200" dirty="0">
                <a:latin typeface="PT Sans"/>
              </a:rPr>
              <a:t> </a:t>
            </a:r>
            <a:r>
              <a:rPr lang="ru-RU" sz="3200" dirty="0" err="1">
                <a:latin typeface="PT Sans"/>
              </a:rPr>
              <a:t>билишкен</a:t>
            </a:r>
            <a:r>
              <a:rPr lang="ru-RU" sz="3200" dirty="0"/>
              <a:t>.</a:t>
            </a:r>
          </a:p>
        </p:txBody>
      </p:sp>
      <p:pic>
        <p:nvPicPr>
          <p:cNvPr id="4" name="Объект 3">
            <a:extLst>
              <a:ext uri="{FF2B5EF4-FFF2-40B4-BE49-F238E27FC236}">
                <a16:creationId xmlns:a16="http://schemas.microsoft.com/office/drawing/2014/main" id="{FDADA6D3-A471-41FF-83D0-E5D6F802807A}"/>
              </a:ext>
            </a:extLst>
          </p:cNvPr>
          <p:cNvPicPr>
            <a:picLocks noGrp="1" noChangeAspect="1"/>
          </p:cNvPicPr>
          <p:nvPr>
            <p:ph sz="quarter" idx="13"/>
          </p:nvPr>
        </p:nvPicPr>
        <p:blipFill>
          <a:blip r:embed="rId2"/>
          <a:stretch>
            <a:fillRect/>
          </a:stretch>
        </p:blipFill>
        <p:spPr>
          <a:xfrm>
            <a:off x="-22657" y="448235"/>
            <a:ext cx="4716430" cy="4522695"/>
          </a:xfrm>
          <a:prstGeom prst="rect">
            <a:avLst/>
          </a:prstGeom>
        </p:spPr>
      </p:pic>
    </p:spTree>
    <p:extLst>
      <p:ext uri="{BB962C8B-B14F-4D97-AF65-F5344CB8AC3E}">
        <p14:creationId xmlns:p14="http://schemas.microsoft.com/office/powerpoint/2010/main" val="3080751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36EED0-3C56-4399-B2FB-1AFEB703B303}"/>
              </a:ext>
            </a:extLst>
          </p:cNvPr>
          <p:cNvSpPr>
            <a:spLocks noGrp="1"/>
          </p:cNvSpPr>
          <p:nvPr>
            <p:ph type="title"/>
          </p:nvPr>
        </p:nvSpPr>
        <p:spPr>
          <a:xfrm>
            <a:off x="4634753" y="685799"/>
            <a:ext cx="6447929" cy="5275729"/>
          </a:xfrm>
        </p:spPr>
        <p:txBody>
          <a:bodyPr>
            <a:normAutofit fontScale="90000"/>
          </a:bodyPr>
          <a:lstStyle/>
          <a:p>
            <a:pPr algn="ctr"/>
            <a:r>
              <a:rPr lang="ru-RU" sz="2700" dirty="0">
                <a:solidFill>
                  <a:srgbClr val="000000"/>
                </a:solidFill>
                <a:latin typeface="PT Sans"/>
              </a:rPr>
              <a:t>эр-</a:t>
            </a:r>
            <a:r>
              <a:rPr lang="ru-RU" sz="2700" dirty="0" err="1">
                <a:solidFill>
                  <a:srgbClr val="000000"/>
                </a:solidFill>
                <a:latin typeface="PT Sans"/>
              </a:rPr>
              <a:t>жигит</a:t>
            </a:r>
            <a:r>
              <a:rPr lang="ru-RU" sz="2700" dirty="0">
                <a:solidFill>
                  <a:srgbClr val="000000"/>
                </a:solidFill>
                <a:latin typeface="PT Sans"/>
              </a:rPr>
              <a:t> </a:t>
            </a:r>
            <a:r>
              <a:rPr lang="ru-RU" sz="2700" dirty="0" err="1">
                <a:solidFill>
                  <a:srgbClr val="000000"/>
                </a:solidFill>
                <a:latin typeface="PT Sans"/>
              </a:rPr>
              <a:t>кыз</a:t>
            </a:r>
            <a:r>
              <a:rPr lang="ru-RU" sz="2700" dirty="0">
                <a:solidFill>
                  <a:srgbClr val="000000"/>
                </a:solidFill>
                <a:latin typeface="PT Sans"/>
              </a:rPr>
              <a:t> </a:t>
            </a:r>
            <a:r>
              <a:rPr lang="ru-RU" sz="2700" dirty="0" err="1">
                <a:solidFill>
                  <a:srgbClr val="000000"/>
                </a:solidFill>
                <a:latin typeface="PT Sans"/>
              </a:rPr>
              <a:t>алып</a:t>
            </a:r>
            <a:r>
              <a:rPr lang="ru-RU" sz="2700" dirty="0">
                <a:solidFill>
                  <a:srgbClr val="000000"/>
                </a:solidFill>
                <a:latin typeface="PT Sans"/>
              </a:rPr>
              <a:t>, </a:t>
            </a:r>
            <a:r>
              <a:rPr lang="ru-RU" sz="2700" dirty="0" err="1">
                <a:solidFill>
                  <a:srgbClr val="000000"/>
                </a:solidFill>
                <a:latin typeface="PT Sans"/>
              </a:rPr>
              <a:t>турмуш</a:t>
            </a:r>
            <a:r>
              <a:rPr lang="ru-RU" sz="2700" dirty="0">
                <a:solidFill>
                  <a:srgbClr val="000000"/>
                </a:solidFill>
                <a:latin typeface="PT Sans"/>
              </a:rPr>
              <a:t> </a:t>
            </a:r>
            <a:r>
              <a:rPr lang="ru-RU" sz="2700" dirty="0" err="1">
                <a:solidFill>
                  <a:srgbClr val="000000"/>
                </a:solidFill>
                <a:latin typeface="PT Sans"/>
              </a:rPr>
              <a:t>улаганда</a:t>
            </a:r>
            <a:r>
              <a:rPr lang="ru-RU" sz="2700" dirty="0">
                <a:solidFill>
                  <a:srgbClr val="000000"/>
                </a:solidFill>
                <a:latin typeface="PT Sans"/>
              </a:rPr>
              <a:t>, </a:t>
            </a:r>
            <a:r>
              <a:rPr lang="ru-RU" sz="2700" dirty="0" err="1">
                <a:solidFill>
                  <a:srgbClr val="000000"/>
                </a:solidFill>
                <a:latin typeface="PT Sans"/>
              </a:rPr>
              <a:t>үйлүү-жайлуу</a:t>
            </a:r>
            <a:r>
              <a:rPr lang="ru-RU" sz="2700" dirty="0">
                <a:solidFill>
                  <a:srgbClr val="000000"/>
                </a:solidFill>
                <a:latin typeface="PT Sans"/>
              </a:rPr>
              <a:t> </a:t>
            </a:r>
            <a:r>
              <a:rPr lang="ru-RU" sz="2700" dirty="0" err="1">
                <a:solidFill>
                  <a:srgbClr val="000000"/>
                </a:solidFill>
                <a:latin typeface="PT Sans"/>
              </a:rPr>
              <a:t>болгондо</a:t>
            </a:r>
            <a:r>
              <a:rPr lang="ru-RU" sz="2700" dirty="0">
                <a:solidFill>
                  <a:srgbClr val="000000"/>
                </a:solidFill>
                <a:latin typeface="PT Sans"/>
              </a:rPr>
              <a:t> </a:t>
            </a:r>
            <a:r>
              <a:rPr lang="ru-RU" sz="2700" dirty="0" err="1">
                <a:solidFill>
                  <a:srgbClr val="000000"/>
                </a:solidFill>
                <a:latin typeface="PT Sans"/>
              </a:rPr>
              <a:t>кыюуусу</a:t>
            </a:r>
            <a:r>
              <a:rPr lang="ru-RU" sz="2700" dirty="0">
                <a:solidFill>
                  <a:srgbClr val="000000"/>
                </a:solidFill>
                <a:latin typeface="PT Sans"/>
              </a:rPr>
              <a:t> кара </a:t>
            </a:r>
            <a:r>
              <a:rPr lang="ru-RU" sz="2700" dirty="0" err="1">
                <a:solidFill>
                  <a:srgbClr val="000000"/>
                </a:solidFill>
                <a:latin typeface="PT Sans"/>
              </a:rPr>
              <a:t>калпак</a:t>
            </a:r>
            <a:r>
              <a:rPr lang="ru-RU" sz="2700" dirty="0">
                <a:solidFill>
                  <a:srgbClr val="000000"/>
                </a:solidFill>
                <a:latin typeface="PT Sans"/>
              </a:rPr>
              <a:t> </a:t>
            </a:r>
            <a:r>
              <a:rPr lang="ru-RU" sz="2700" dirty="0" err="1">
                <a:solidFill>
                  <a:srgbClr val="000000"/>
                </a:solidFill>
                <a:latin typeface="PT Sans"/>
              </a:rPr>
              <a:t>башынан</a:t>
            </a:r>
            <a:r>
              <a:rPr lang="ru-RU" sz="2700" dirty="0">
                <a:solidFill>
                  <a:srgbClr val="000000"/>
                </a:solidFill>
                <a:latin typeface="PT Sans"/>
              </a:rPr>
              <a:t> </a:t>
            </a:r>
            <a:r>
              <a:rPr lang="ru-RU" sz="2700" dirty="0" err="1">
                <a:solidFill>
                  <a:srgbClr val="000000"/>
                </a:solidFill>
                <a:latin typeface="PT Sans"/>
              </a:rPr>
              <a:t>түшкөн</a:t>
            </a:r>
            <a:r>
              <a:rPr lang="ru-RU" sz="2700" dirty="0">
                <a:solidFill>
                  <a:srgbClr val="000000"/>
                </a:solidFill>
                <a:latin typeface="PT Sans"/>
              </a:rPr>
              <a:t> </a:t>
            </a:r>
            <a:r>
              <a:rPr lang="ru-RU" sz="2700" dirty="0" err="1">
                <a:solidFill>
                  <a:srgbClr val="000000"/>
                </a:solidFill>
                <a:latin typeface="PT Sans"/>
              </a:rPr>
              <a:t>эмес</a:t>
            </a:r>
            <a:r>
              <a:rPr lang="ru-RU" sz="2700" dirty="0">
                <a:solidFill>
                  <a:srgbClr val="000000"/>
                </a:solidFill>
                <a:latin typeface="PT Sans"/>
              </a:rPr>
              <a:t>. </a:t>
            </a:r>
            <a:r>
              <a:rPr lang="ru-RU" sz="2700" dirty="0" err="1">
                <a:solidFill>
                  <a:srgbClr val="000000"/>
                </a:solidFill>
                <a:latin typeface="PT Sans"/>
              </a:rPr>
              <a:t>Андай</a:t>
            </a:r>
            <a:r>
              <a:rPr lang="ru-RU" sz="2700" dirty="0">
                <a:solidFill>
                  <a:srgbClr val="000000"/>
                </a:solidFill>
                <a:latin typeface="PT Sans"/>
              </a:rPr>
              <a:t> </a:t>
            </a:r>
            <a:r>
              <a:rPr lang="ru-RU" sz="2700" dirty="0" err="1">
                <a:solidFill>
                  <a:srgbClr val="000000"/>
                </a:solidFill>
                <a:latin typeface="PT Sans"/>
              </a:rPr>
              <a:t>калпакты</a:t>
            </a:r>
            <a:r>
              <a:rPr lang="ru-RU" sz="2700" dirty="0">
                <a:solidFill>
                  <a:srgbClr val="000000"/>
                </a:solidFill>
                <a:latin typeface="PT Sans"/>
              </a:rPr>
              <a:t> </a:t>
            </a:r>
            <a:r>
              <a:rPr lang="ru-RU" sz="2700" dirty="0" err="1">
                <a:solidFill>
                  <a:srgbClr val="000000"/>
                </a:solidFill>
                <a:latin typeface="PT Sans"/>
              </a:rPr>
              <a:t>мурда</a:t>
            </a:r>
            <a:r>
              <a:rPr lang="ru-RU" sz="2700" dirty="0">
                <a:solidFill>
                  <a:srgbClr val="000000"/>
                </a:solidFill>
                <a:latin typeface="PT Sans"/>
              </a:rPr>
              <a:t> </a:t>
            </a:r>
            <a:r>
              <a:rPr lang="ru-RU" sz="2700" dirty="0" err="1">
                <a:solidFill>
                  <a:srgbClr val="000000"/>
                </a:solidFill>
                <a:latin typeface="PT Sans"/>
              </a:rPr>
              <a:t>кыз</a:t>
            </a:r>
            <a:r>
              <a:rPr lang="ru-RU" sz="2700" dirty="0">
                <a:solidFill>
                  <a:srgbClr val="000000"/>
                </a:solidFill>
                <a:latin typeface="PT Sans"/>
              </a:rPr>
              <a:t> </a:t>
            </a:r>
            <a:r>
              <a:rPr lang="ru-RU" sz="2700" dirty="0" err="1">
                <a:solidFill>
                  <a:srgbClr val="000000"/>
                </a:solidFill>
                <a:latin typeface="PT Sans"/>
              </a:rPr>
              <a:t>жак</a:t>
            </a:r>
            <a:r>
              <a:rPr lang="ru-RU" sz="2700" dirty="0">
                <a:solidFill>
                  <a:srgbClr val="000000"/>
                </a:solidFill>
                <a:latin typeface="PT Sans"/>
              </a:rPr>
              <a:t> </a:t>
            </a:r>
            <a:r>
              <a:rPr lang="ru-RU" sz="2700" dirty="0" err="1">
                <a:solidFill>
                  <a:srgbClr val="000000"/>
                </a:solidFill>
                <a:latin typeface="PT Sans"/>
              </a:rPr>
              <a:t>даярдап</a:t>
            </a:r>
            <a:r>
              <a:rPr lang="ru-RU" sz="2700" dirty="0">
                <a:solidFill>
                  <a:srgbClr val="000000"/>
                </a:solidFill>
                <a:latin typeface="PT Sans"/>
              </a:rPr>
              <a:t>, </a:t>
            </a:r>
            <a:r>
              <a:rPr lang="ru-RU" sz="2700" dirty="0" err="1">
                <a:solidFill>
                  <a:srgbClr val="000000"/>
                </a:solidFill>
                <a:latin typeface="PT Sans"/>
              </a:rPr>
              <a:t>күйөө</a:t>
            </a:r>
            <a:r>
              <a:rPr lang="ru-RU" sz="2700" dirty="0">
                <a:solidFill>
                  <a:srgbClr val="000000"/>
                </a:solidFill>
                <a:latin typeface="PT Sans"/>
              </a:rPr>
              <a:t> </a:t>
            </a:r>
            <a:r>
              <a:rPr lang="ru-RU" sz="2700" dirty="0" err="1">
                <a:solidFill>
                  <a:srgbClr val="000000"/>
                </a:solidFill>
                <a:latin typeface="PT Sans"/>
              </a:rPr>
              <a:t>балага</a:t>
            </a:r>
            <a:r>
              <a:rPr lang="ru-RU" sz="2700" dirty="0">
                <a:solidFill>
                  <a:srgbClr val="000000"/>
                </a:solidFill>
                <a:latin typeface="PT Sans"/>
              </a:rPr>
              <a:t> </a:t>
            </a:r>
            <a:r>
              <a:rPr lang="ru-RU" sz="2700" dirty="0" err="1">
                <a:solidFill>
                  <a:srgbClr val="000000"/>
                </a:solidFill>
                <a:latin typeface="PT Sans"/>
              </a:rPr>
              <a:t>беришкен</a:t>
            </a:r>
            <a:r>
              <a:rPr lang="ru-RU" sz="2700" dirty="0">
                <a:solidFill>
                  <a:srgbClr val="000000"/>
                </a:solidFill>
                <a:latin typeface="PT Sans"/>
              </a:rPr>
              <a:t>. Кара </a:t>
            </a:r>
            <a:r>
              <a:rPr lang="ru-RU" sz="2700" dirty="0" err="1">
                <a:solidFill>
                  <a:srgbClr val="000000"/>
                </a:solidFill>
                <a:latin typeface="PT Sans"/>
              </a:rPr>
              <a:t>кыюуулуу</a:t>
            </a:r>
            <a:r>
              <a:rPr lang="ru-RU" sz="2700" dirty="0">
                <a:solidFill>
                  <a:srgbClr val="000000"/>
                </a:solidFill>
                <a:latin typeface="PT Sans"/>
              </a:rPr>
              <a:t> </a:t>
            </a:r>
            <a:r>
              <a:rPr lang="ru-RU" sz="2700" dirty="0" err="1">
                <a:solidFill>
                  <a:srgbClr val="000000"/>
                </a:solidFill>
                <a:latin typeface="PT Sans"/>
              </a:rPr>
              <a:t>калпак</a:t>
            </a:r>
            <a:r>
              <a:rPr lang="ru-RU" sz="2700" dirty="0">
                <a:solidFill>
                  <a:srgbClr val="000000"/>
                </a:solidFill>
                <a:latin typeface="PT Sans"/>
              </a:rPr>
              <a:t> эр-</a:t>
            </a:r>
            <a:r>
              <a:rPr lang="ru-RU" sz="2700" dirty="0" err="1">
                <a:solidFill>
                  <a:srgbClr val="000000"/>
                </a:solidFill>
                <a:latin typeface="PT Sans"/>
              </a:rPr>
              <a:t>жигиттин</a:t>
            </a:r>
            <a:r>
              <a:rPr lang="ru-RU" sz="2700" dirty="0">
                <a:solidFill>
                  <a:srgbClr val="000000"/>
                </a:solidFill>
                <a:latin typeface="PT Sans"/>
              </a:rPr>
              <a:t> </a:t>
            </a:r>
            <a:r>
              <a:rPr lang="ru-RU" sz="2700" dirty="0" err="1">
                <a:solidFill>
                  <a:srgbClr val="000000"/>
                </a:solidFill>
                <a:latin typeface="PT Sans"/>
              </a:rPr>
              <a:t>үй-бүлөсү</a:t>
            </a:r>
            <a:r>
              <a:rPr lang="ru-RU" sz="2700" dirty="0">
                <a:solidFill>
                  <a:srgbClr val="000000"/>
                </a:solidFill>
                <a:latin typeface="PT Sans"/>
              </a:rPr>
              <a:t> бар, кара </a:t>
            </a:r>
            <a:r>
              <a:rPr lang="ru-RU" sz="2700" dirty="0" err="1">
                <a:solidFill>
                  <a:srgbClr val="000000"/>
                </a:solidFill>
                <a:latin typeface="PT Sans"/>
              </a:rPr>
              <a:t>менен</a:t>
            </a:r>
            <a:r>
              <a:rPr lang="ru-RU" sz="2700" dirty="0">
                <a:solidFill>
                  <a:srgbClr val="000000"/>
                </a:solidFill>
                <a:latin typeface="PT Sans"/>
              </a:rPr>
              <a:t> </a:t>
            </a:r>
            <a:r>
              <a:rPr lang="ru-RU" sz="2700" dirty="0" err="1">
                <a:solidFill>
                  <a:srgbClr val="000000"/>
                </a:solidFill>
                <a:latin typeface="PT Sans"/>
              </a:rPr>
              <a:t>ак</a:t>
            </a:r>
            <a:r>
              <a:rPr lang="ru-RU" sz="2700" dirty="0">
                <a:solidFill>
                  <a:srgbClr val="000000"/>
                </a:solidFill>
                <a:latin typeface="PT Sans"/>
              </a:rPr>
              <a:t> </a:t>
            </a:r>
            <a:r>
              <a:rPr lang="ru-RU" sz="2700" dirty="0" err="1">
                <a:solidFill>
                  <a:srgbClr val="000000"/>
                </a:solidFill>
                <a:latin typeface="PT Sans"/>
              </a:rPr>
              <a:t>аралашкан</a:t>
            </a:r>
            <a:r>
              <a:rPr lang="ru-RU" sz="2700" dirty="0">
                <a:solidFill>
                  <a:srgbClr val="000000"/>
                </a:solidFill>
                <a:latin typeface="PT Sans"/>
              </a:rPr>
              <a:t> </a:t>
            </a:r>
            <a:r>
              <a:rPr lang="ru-RU" sz="2700" dirty="0" err="1">
                <a:solidFill>
                  <a:srgbClr val="000000"/>
                </a:solidFill>
                <a:latin typeface="PT Sans"/>
              </a:rPr>
              <a:t>турмушта</a:t>
            </a:r>
            <a:r>
              <a:rPr lang="ru-RU" sz="2700" dirty="0">
                <a:solidFill>
                  <a:srgbClr val="000000"/>
                </a:solidFill>
                <a:latin typeface="PT Sans"/>
              </a:rPr>
              <a:t> </a:t>
            </a:r>
            <a:r>
              <a:rPr lang="ru-RU" sz="2700" dirty="0" err="1">
                <a:solidFill>
                  <a:srgbClr val="000000"/>
                </a:solidFill>
                <a:latin typeface="PT Sans"/>
              </a:rPr>
              <a:t>жашап</a:t>
            </a:r>
            <a:r>
              <a:rPr lang="ru-RU" sz="2700" dirty="0">
                <a:solidFill>
                  <a:srgbClr val="000000"/>
                </a:solidFill>
                <a:latin typeface="PT Sans"/>
              </a:rPr>
              <a:t> </a:t>
            </a:r>
            <a:r>
              <a:rPr lang="ru-RU" sz="2700" dirty="0" err="1">
                <a:solidFill>
                  <a:srgbClr val="000000"/>
                </a:solidFill>
                <a:latin typeface="PT Sans"/>
              </a:rPr>
              <a:t>жатканын</a:t>
            </a:r>
            <a:r>
              <a:rPr lang="ru-RU" sz="2700" dirty="0">
                <a:solidFill>
                  <a:srgbClr val="000000"/>
                </a:solidFill>
                <a:latin typeface="PT Sans"/>
              </a:rPr>
              <a:t> </a:t>
            </a:r>
            <a:r>
              <a:rPr lang="ru-RU" sz="2700" dirty="0" err="1">
                <a:solidFill>
                  <a:srgbClr val="000000"/>
                </a:solidFill>
                <a:latin typeface="PT Sans"/>
              </a:rPr>
              <a:t>билдирген</a:t>
            </a:r>
            <a:r>
              <a:rPr lang="ru-RU" sz="2700" dirty="0">
                <a:solidFill>
                  <a:srgbClr val="000000"/>
                </a:solidFill>
                <a:latin typeface="PT Sans"/>
              </a:rPr>
              <a:t>. </a:t>
            </a:r>
            <a:r>
              <a:rPr lang="ru-RU" sz="2700" dirty="0" err="1">
                <a:solidFill>
                  <a:srgbClr val="000000"/>
                </a:solidFill>
                <a:latin typeface="PT Sans"/>
              </a:rPr>
              <a:t>Кырсык</a:t>
            </a:r>
            <a:r>
              <a:rPr lang="ru-RU" sz="2700" dirty="0">
                <a:solidFill>
                  <a:srgbClr val="000000"/>
                </a:solidFill>
                <a:latin typeface="PT Sans"/>
              </a:rPr>
              <a:t> </a:t>
            </a:r>
            <a:r>
              <a:rPr lang="ru-RU" sz="2700" dirty="0" err="1">
                <a:solidFill>
                  <a:srgbClr val="000000"/>
                </a:solidFill>
                <a:latin typeface="PT Sans"/>
              </a:rPr>
              <a:t>болуп</a:t>
            </a:r>
            <a:r>
              <a:rPr lang="ru-RU" sz="2700" dirty="0">
                <a:solidFill>
                  <a:srgbClr val="000000"/>
                </a:solidFill>
                <a:latin typeface="PT Sans"/>
              </a:rPr>
              <a:t>, </a:t>
            </a:r>
            <a:r>
              <a:rPr lang="ru-RU" sz="2700" dirty="0" err="1">
                <a:solidFill>
                  <a:srgbClr val="000000"/>
                </a:solidFill>
                <a:latin typeface="PT Sans"/>
              </a:rPr>
              <a:t>өмүрлүк</a:t>
            </a:r>
            <a:r>
              <a:rPr lang="ru-RU" sz="2700" dirty="0">
                <a:solidFill>
                  <a:srgbClr val="000000"/>
                </a:solidFill>
                <a:latin typeface="PT Sans"/>
              </a:rPr>
              <a:t> жары </a:t>
            </a:r>
            <a:r>
              <a:rPr lang="ru-RU" sz="2700" dirty="0" err="1">
                <a:solidFill>
                  <a:srgbClr val="000000"/>
                </a:solidFill>
                <a:latin typeface="PT Sans"/>
              </a:rPr>
              <a:t>жашоодон</a:t>
            </a:r>
            <a:r>
              <a:rPr lang="ru-RU" sz="2700" dirty="0">
                <a:solidFill>
                  <a:srgbClr val="000000"/>
                </a:solidFill>
                <a:latin typeface="PT Sans"/>
              </a:rPr>
              <a:t> </a:t>
            </a:r>
            <a:r>
              <a:rPr lang="ru-RU" sz="2700" dirty="0" err="1">
                <a:solidFill>
                  <a:srgbClr val="000000"/>
                </a:solidFill>
                <a:latin typeface="PT Sans"/>
              </a:rPr>
              <a:t>өтүп</a:t>
            </a:r>
            <a:r>
              <a:rPr lang="ru-RU" sz="2700" dirty="0">
                <a:solidFill>
                  <a:srgbClr val="000000"/>
                </a:solidFill>
                <a:latin typeface="PT Sans"/>
              </a:rPr>
              <a:t> </a:t>
            </a:r>
            <a:r>
              <a:rPr lang="ru-RU" sz="2700" dirty="0" err="1">
                <a:solidFill>
                  <a:srgbClr val="000000"/>
                </a:solidFill>
                <a:latin typeface="PT Sans"/>
              </a:rPr>
              <a:t>кетсе</a:t>
            </a:r>
            <a:r>
              <a:rPr lang="ru-RU" sz="2700" dirty="0">
                <a:solidFill>
                  <a:srgbClr val="000000"/>
                </a:solidFill>
                <a:latin typeface="PT Sans"/>
              </a:rPr>
              <a:t>, </a:t>
            </a:r>
            <a:r>
              <a:rPr lang="ru-RU" sz="2700" dirty="0" err="1">
                <a:solidFill>
                  <a:srgbClr val="000000"/>
                </a:solidFill>
                <a:latin typeface="PT Sans"/>
              </a:rPr>
              <a:t>эри</a:t>
            </a:r>
            <a:r>
              <a:rPr lang="ru-RU" sz="2700" dirty="0">
                <a:solidFill>
                  <a:srgbClr val="000000"/>
                </a:solidFill>
                <a:latin typeface="PT Sans"/>
              </a:rPr>
              <a:t> кара </a:t>
            </a:r>
            <a:r>
              <a:rPr lang="ru-RU" sz="2700" dirty="0" err="1">
                <a:solidFill>
                  <a:srgbClr val="000000"/>
                </a:solidFill>
                <a:latin typeface="PT Sans"/>
              </a:rPr>
              <a:t>кийиз</a:t>
            </a:r>
            <a:r>
              <a:rPr lang="ru-RU" sz="2700" dirty="0">
                <a:solidFill>
                  <a:srgbClr val="000000"/>
                </a:solidFill>
                <a:latin typeface="PT Sans"/>
              </a:rPr>
              <a:t> </a:t>
            </a:r>
            <a:r>
              <a:rPr lang="ru-RU" sz="2700" dirty="0" err="1">
                <a:solidFill>
                  <a:srgbClr val="000000"/>
                </a:solidFill>
                <a:latin typeface="PT Sans"/>
              </a:rPr>
              <a:t>калпак</a:t>
            </a:r>
            <a:r>
              <a:rPr lang="ru-RU" sz="2700" dirty="0">
                <a:solidFill>
                  <a:srgbClr val="000000"/>
                </a:solidFill>
                <a:latin typeface="PT Sans"/>
              </a:rPr>
              <a:t> </a:t>
            </a:r>
            <a:r>
              <a:rPr lang="ru-RU" sz="2700" dirty="0" err="1">
                <a:solidFill>
                  <a:srgbClr val="000000"/>
                </a:solidFill>
                <a:latin typeface="PT Sans"/>
              </a:rPr>
              <a:t>кийген</a:t>
            </a:r>
            <a:r>
              <a:rPr lang="ru-RU" sz="2700" dirty="0">
                <a:solidFill>
                  <a:srgbClr val="000000"/>
                </a:solidFill>
                <a:latin typeface="PT Sans"/>
              </a:rPr>
              <a:t>.</a:t>
            </a:r>
            <a:br>
              <a:rPr lang="ru-RU" dirty="0">
                <a:solidFill>
                  <a:srgbClr val="000000"/>
                </a:solidFill>
                <a:latin typeface="PT Sans"/>
              </a:rPr>
            </a:br>
            <a:br>
              <a:rPr lang="ru-RU" dirty="0"/>
            </a:br>
            <a:endParaRPr lang="ru-RU" dirty="0"/>
          </a:p>
        </p:txBody>
      </p:sp>
      <p:pic>
        <p:nvPicPr>
          <p:cNvPr id="4" name="Объект 3">
            <a:extLst>
              <a:ext uri="{FF2B5EF4-FFF2-40B4-BE49-F238E27FC236}">
                <a16:creationId xmlns:a16="http://schemas.microsoft.com/office/drawing/2014/main" id="{A9FF25F3-ABF6-454B-AFA9-F9B375F9DC17}"/>
              </a:ext>
            </a:extLst>
          </p:cNvPr>
          <p:cNvPicPr>
            <a:picLocks noGrp="1" noChangeAspect="1"/>
          </p:cNvPicPr>
          <p:nvPr>
            <p:ph sz="quarter" idx="13"/>
          </p:nvPr>
        </p:nvPicPr>
        <p:blipFill>
          <a:blip r:embed="rId2"/>
          <a:stretch>
            <a:fillRect/>
          </a:stretch>
        </p:blipFill>
        <p:spPr>
          <a:xfrm>
            <a:off x="80682" y="491004"/>
            <a:ext cx="4616824" cy="4609913"/>
          </a:xfrm>
          <a:prstGeom prst="rect">
            <a:avLst/>
          </a:prstGeom>
        </p:spPr>
      </p:pic>
    </p:spTree>
    <p:extLst>
      <p:ext uri="{BB962C8B-B14F-4D97-AF65-F5344CB8AC3E}">
        <p14:creationId xmlns:p14="http://schemas.microsoft.com/office/powerpoint/2010/main" val="2222050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2D22B2-851C-4CB1-B7FB-D640BA1083EF}"/>
              </a:ext>
            </a:extLst>
          </p:cNvPr>
          <p:cNvSpPr>
            <a:spLocks noGrp="1"/>
          </p:cNvSpPr>
          <p:nvPr>
            <p:ph type="title"/>
          </p:nvPr>
        </p:nvSpPr>
        <p:spPr>
          <a:xfrm>
            <a:off x="3541057" y="2424953"/>
            <a:ext cx="8198597" cy="1151965"/>
          </a:xfrm>
        </p:spPr>
        <p:txBody>
          <a:bodyPr>
            <a:noAutofit/>
          </a:bodyPr>
          <a:lstStyle/>
          <a:p>
            <a:pPr algn="ctr"/>
            <a:r>
              <a:rPr lang="ru-RU" sz="3200" dirty="0">
                <a:solidFill>
                  <a:srgbClr val="000000"/>
                </a:solidFill>
                <a:latin typeface="PT Sans"/>
              </a:rPr>
              <a:t>Эр-</a:t>
            </a:r>
            <a:r>
              <a:rPr lang="ru-RU" sz="3200" dirty="0" err="1">
                <a:solidFill>
                  <a:srgbClr val="000000"/>
                </a:solidFill>
                <a:latin typeface="PT Sans"/>
              </a:rPr>
              <a:t>жигиттин</a:t>
            </a:r>
            <a:r>
              <a:rPr lang="ru-RU" sz="3200" dirty="0">
                <a:solidFill>
                  <a:srgbClr val="000000"/>
                </a:solidFill>
                <a:latin typeface="PT Sans"/>
              </a:rPr>
              <a:t> </a:t>
            </a:r>
            <a:r>
              <a:rPr lang="ru-RU" sz="3200" dirty="0" err="1">
                <a:solidFill>
                  <a:srgbClr val="000000"/>
                </a:solidFill>
                <a:latin typeface="PT Sans"/>
              </a:rPr>
              <a:t>кадыры</a:t>
            </a:r>
            <a:r>
              <a:rPr lang="ru-RU" sz="3200" dirty="0">
                <a:solidFill>
                  <a:srgbClr val="000000"/>
                </a:solidFill>
                <a:latin typeface="PT Sans"/>
              </a:rPr>
              <a:t> </a:t>
            </a:r>
            <a:r>
              <a:rPr lang="ru-RU" sz="3200" dirty="0" err="1">
                <a:solidFill>
                  <a:srgbClr val="000000"/>
                </a:solidFill>
                <a:latin typeface="PT Sans"/>
              </a:rPr>
              <a:t>көтөрүлүп</a:t>
            </a:r>
            <a:r>
              <a:rPr lang="ru-RU" sz="3200" dirty="0">
                <a:solidFill>
                  <a:srgbClr val="000000"/>
                </a:solidFill>
                <a:latin typeface="PT Sans"/>
              </a:rPr>
              <a:t>, </a:t>
            </a:r>
            <a:r>
              <a:rPr lang="ru-RU" sz="3200" dirty="0" err="1">
                <a:solidFill>
                  <a:srgbClr val="000000"/>
                </a:solidFill>
                <a:latin typeface="PT Sans"/>
              </a:rPr>
              <a:t>калк</a:t>
            </a:r>
            <a:r>
              <a:rPr lang="ru-RU" sz="3200" dirty="0">
                <a:solidFill>
                  <a:srgbClr val="000000"/>
                </a:solidFill>
                <a:latin typeface="PT Sans"/>
              </a:rPr>
              <a:t> </a:t>
            </a:r>
            <a:r>
              <a:rPr lang="ru-RU" sz="3200" dirty="0" err="1">
                <a:solidFill>
                  <a:srgbClr val="000000"/>
                </a:solidFill>
                <a:latin typeface="PT Sans"/>
              </a:rPr>
              <a:t>башында</a:t>
            </a:r>
            <a:r>
              <a:rPr lang="ru-RU" sz="3200" dirty="0">
                <a:solidFill>
                  <a:srgbClr val="000000"/>
                </a:solidFill>
                <a:latin typeface="PT Sans"/>
              </a:rPr>
              <a:t> </a:t>
            </a:r>
            <a:r>
              <a:rPr lang="ru-RU" sz="3200" dirty="0" err="1">
                <a:solidFill>
                  <a:srgbClr val="000000"/>
                </a:solidFill>
                <a:latin typeface="PT Sans"/>
              </a:rPr>
              <a:t>турууга</a:t>
            </a:r>
            <a:r>
              <a:rPr lang="ru-RU" sz="3200" dirty="0">
                <a:solidFill>
                  <a:srgbClr val="000000"/>
                </a:solidFill>
                <a:latin typeface="PT Sans"/>
              </a:rPr>
              <a:t> </a:t>
            </a:r>
            <a:r>
              <a:rPr lang="ru-RU" sz="3200" dirty="0" err="1">
                <a:solidFill>
                  <a:srgbClr val="000000"/>
                </a:solidFill>
                <a:latin typeface="PT Sans"/>
              </a:rPr>
              <a:t>күчү</a:t>
            </a:r>
            <a:r>
              <a:rPr lang="ru-RU" sz="3200" dirty="0">
                <a:solidFill>
                  <a:srgbClr val="000000"/>
                </a:solidFill>
                <a:latin typeface="PT Sans"/>
              </a:rPr>
              <a:t> </a:t>
            </a:r>
            <a:r>
              <a:rPr lang="ru-RU" sz="3200" dirty="0" err="1">
                <a:solidFill>
                  <a:srgbClr val="000000"/>
                </a:solidFill>
                <a:latin typeface="PT Sans"/>
              </a:rPr>
              <a:t>жетсе</a:t>
            </a:r>
            <a:r>
              <a:rPr lang="ru-RU" sz="3200" dirty="0">
                <a:solidFill>
                  <a:srgbClr val="000000"/>
                </a:solidFill>
                <a:latin typeface="PT Sans"/>
              </a:rPr>
              <a:t>, </a:t>
            </a:r>
            <a:r>
              <a:rPr lang="ru-RU" sz="3200" dirty="0" err="1">
                <a:solidFill>
                  <a:srgbClr val="000000"/>
                </a:solidFill>
                <a:latin typeface="PT Sans"/>
              </a:rPr>
              <a:t>мындай</a:t>
            </a:r>
            <a:r>
              <a:rPr lang="ru-RU" sz="3200" dirty="0">
                <a:solidFill>
                  <a:srgbClr val="000000"/>
                </a:solidFill>
                <a:latin typeface="PT Sans"/>
              </a:rPr>
              <a:t> </a:t>
            </a:r>
            <a:r>
              <a:rPr lang="ru-RU" sz="3200" dirty="0" err="1">
                <a:solidFill>
                  <a:srgbClr val="000000"/>
                </a:solidFill>
                <a:latin typeface="PT Sans"/>
              </a:rPr>
              <a:t>жигит</a:t>
            </a:r>
            <a:r>
              <a:rPr lang="ru-RU" sz="3200" dirty="0">
                <a:solidFill>
                  <a:srgbClr val="000000"/>
                </a:solidFill>
                <a:latin typeface="PT Sans"/>
              </a:rPr>
              <a:t> </a:t>
            </a:r>
            <a:r>
              <a:rPr lang="ru-RU" sz="3200" dirty="0" err="1">
                <a:solidFill>
                  <a:srgbClr val="000000"/>
                </a:solidFill>
                <a:latin typeface="PT Sans"/>
              </a:rPr>
              <a:t>ак</a:t>
            </a:r>
            <a:r>
              <a:rPr lang="ru-RU" sz="3200" dirty="0">
                <a:solidFill>
                  <a:srgbClr val="000000"/>
                </a:solidFill>
                <a:latin typeface="PT Sans"/>
              </a:rPr>
              <a:t> </a:t>
            </a:r>
            <a:r>
              <a:rPr lang="ru-RU" sz="3200" dirty="0" err="1">
                <a:solidFill>
                  <a:srgbClr val="000000"/>
                </a:solidFill>
                <a:latin typeface="PT Sans"/>
              </a:rPr>
              <a:t>калпак</a:t>
            </a:r>
            <a:r>
              <a:rPr lang="ru-RU" sz="3200" dirty="0">
                <a:solidFill>
                  <a:srgbClr val="000000"/>
                </a:solidFill>
                <a:latin typeface="PT Sans"/>
              </a:rPr>
              <a:t> </a:t>
            </a:r>
            <a:r>
              <a:rPr lang="ru-RU" sz="3200" dirty="0" err="1">
                <a:solidFill>
                  <a:srgbClr val="000000"/>
                </a:solidFill>
                <a:latin typeface="PT Sans"/>
              </a:rPr>
              <a:t>кийген</a:t>
            </a:r>
            <a:r>
              <a:rPr lang="ru-RU" sz="3200" dirty="0">
                <a:solidFill>
                  <a:srgbClr val="000000"/>
                </a:solidFill>
                <a:latin typeface="PT Sans"/>
              </a:rPr>
              <a:t>. </a:t>
            </a:r>
            <a:r>
              <a:rPr lang="ru-RU" sz="3200" dirty="0" err="1">
                <a:solidFill>
                  <a:srgbClr val="000000"/>
                </a:solidFill>
                <a:latin typeface="PT Sans"/>
              </a:rPr>
              <a:t>Калпагына</a:t>
            </a:r>
            <a:r>
              <a:rPr lang="ru-RU" sz="3200" dirty="0">
                <a:solidFill>
                  <a:srgbClr val="000000"/>
                </a:solidFill>
                <a:latin typeface="PT Sans"/>
              </a:rPr>
              <a:t> </a:t>
            </a:r>
            <a:r>
              <a:rPr lang="ru-RU" sz="3200" dirty="0" err="1">
                <a:solidFill>
                  <a:srgbClr val="000000"/>
                </a:solidFill>
                <a:latin typeface="PT Sans"/>
              </a:rPr>
              <a:t>карап</a:t>
            </a:r>
            <a:r>
              <a:rPr lang="ru-RU" sz="3200" dirty="0">
                <a:solidFill>
                  <a:srgbClr val="000000"/>
                </a:solidFill>
                <a:latin typeface="PT Sans"/>
              </a:rPr>
              <a:t>, </a:t>
            </a:r>
            <a:r>
              <a:rPr lang="ru-RU" sz="3200" dirty="0" err="1">
                <a:solidFill>
                  <a:srgbClr val="000000"/>
                </a:solidFill>
                <a:latin typeface="PT Sans"/>
              </a:rPr>
              <a:t>жигитти</a:t>
            </a:r>
            <a:r>
              <a:rPr lang="ru-RU" sz="3200" dirty="0">
                <a:solidFill>
                  <a:srgbClr val="000000"/>
                </a:solidFill>
                <a:latin typeface="PT Sans"/>
              </a:rPr>
              <a:t> </a:t>
            </a:r>
            <a:r>
              <a:rPr lang="ru-RU" sz="3200" dirty="0" err="1">
                <a:solidFill>
                  <a:srgbClr val="000000"/>
                </a:solidFill>
                <a:latin typeface="PT Sans"/>
              </a:rPr>
              <a:t>төргө</a:t>
            </a:r>
            <a:r>
              <a:rPr lang="ru-RU" sz="3200" dirty="0">
                <a:solidFill>
                  <a:srgbClr val="000000"/>
                </a:solidFill>
                <a:latin typeface="PT Sans"/>
              </a:rPr>
              <a:t> карай </a:t>
            </a:r>
            <a:r>
              <a:rPr lang="ru-RU" sz="3200" dirty="0" err="1">
                <a:solidFill>
                  <a:srgbClr val="000000"/>
                </a:solidFill>
                <a:latin typeface="PT Sans"/>
              </a:rPr>
              <a:t>өткөрүп</a:t>
            </a:r>
            <a:r>
              <a:rPr lang="ru-RU" sz="3200" dirty="0">
                <a:solidFill>
                  <a:srgbClr val="000000"/>
                </a:solidFill>
                <a:latin typeface="PT Sans"/>
              </a:rPr>
              <a:t>, </a:t>
            </a:r>
            <a:r>
              <a:rPr lang="ru-RU" sz="3200" dirty="0" err="1">
                <a:solidFill>
                  <a:srgbClr val="000000"/>
                </a:solidFill>
                <a:latin typeface="PT Sans"/>
              </a:rPr>
              <a:t>кээде</a:t>
            </a:r>
            <a:r>
              <a:rPr lang="ru-RU" sz="3200" dirty="0">
                <a:solidFill>
                  <a:srgbClr val="000000"/>
                </a:solidFill>
                <a:latin typeface="PT Sans"/>
              </a:rPr>
              <a:t> </a:t>
            </a:r>
            <a:r>
              <a:rPr lang="ru-RU" sz="3200" dirty="0" err="1">
                <a:solidFill>
                  <a:srgbClr val="000000"/>
                </a:solidFill>
                <a:latin typeface="PT Sans"/>
              </a:rPr>
              <a:t>эт</a:t>
            </a:r>
            <a:r>
              <a:rPr lang="ru-RU" sz="3200" dirty="0">
                <a:solidFill>
                  <a:srgbClr val="000000"/>
                </a:solidFill>
                <a:latin typeface="PT Sans"/>
              </a:rPr>
              <a:t> </a:t>
            </a:r>
            <a:r>
              <a:rPr lang="ru-RU" sz="3200" dirty="0" err="1">
                <a:solidFill>
                  <a:srgbClr val="000000"/>
                </a:solidFill>
                <a:latin typeface="PT Sans"/>
              </a:rPr>
              <a:t>тартканда</a:t>
            </a:r>
            <a:r>
              <a:rPr lang="ru-RU" sz="3200" dirty="0">
                <a:solidFill>
                  <a:srgbClr val="000000"/>
                </a:solidFill>
                <a:latin typeface="PT Sans"/>
              </a:rPr>
              <a:t>, </a:t>
            </a:r>
            <a:r>
              <a:rPr lang="ru-RU" sz="3200" dirty="0" err="1">
                <a:solidFill>
                  <a:srgbClr val="000000"/>
                </a:solidFill>
                <a:latin typeface="PT Sans"/>
              </a:rPr>
              <a:t>тааныбаган</a:t>
            </a:r>
            <a:r>
              <a:rPr lang="ru-RU" sz="3200" dirty="0">
                <a:solidFill>
                  <a:srgbClr val="000000"/>
                </a:solidFill>
                <a:latin typeface="PT Sans"/>
              </a:rPr>
              <a:t> </a:t>
            </a:r>
            <a:r>
              <a:rPr lang="ru-RU" sz="3200" dirty="0" err="1">
                <a:solidFill>
                  <a:srgbClr val="000000"/>
                </a:solidFill>
                <a:latin typeface="PT Sans"/>
              </a:rPr>
              <a:t>адамдарга</a:t>
            </a:r>
            <a:r>
              <a:rPr lang="ru-RU" sz="3200" dirty="0">
                <a:solidFill>
                  <a:srgbClr val="000000"/>
                </a:solidFill>
                <a:latin typeface="PT Sans"/>
              </a:rPr>
              <a:t> баш </a:t>
            </a:r>
            <a:r>
              <a:rPr lang="ru-RU" sz="3200" dirty="0" err="1">
                <a:solidFill>
                  <a:srgbClr val="000000"/>
                </a:solidFill>
                <a:latin typeface="PT Sans"/>
              </a:rPr>
              <a:t>кийимине</a:t>
            </a:r>
            <a:r>
              <a:rPr lang="ru-RU" sz="3200" dirty="0">
                <a:solidFill>
                  <a:srgbClr val="000000"/>
                </a:solidFill>
                <a:latin typeface="PT Sans"/>
              </a:rPr>
              <a:t> </a:t>
            </a:r>
            <a:r>
              <a:rPr lang="ru-RU" sz="3200" dirty="0" err="1">
                <a:solidFill>
                  <a:srgbClr val="000000"/>
                </a:solidFill>
                <a:latin typeface="PT Sans"/>
              </a:rPr>
              <a:t>жараша</a:t>
            </a:r>
            <a:r>
              <a:rPr lang="ru-RU" sz="3200" dirty="0">
                <a:solidFill>
                  <a:srgbClr val="000000"/>
                </a:solidFill>
                <a:latin typeface="PT Sans"/>
              </a:rPr>
              <a:t> </a:t>
            </a:r>
            <a:r>
              <a:rPr lang="ru-RU" sz="3200" dirty="0" err="1">
                <a:solidFill>
                  <a:srgbClr val="000000"/>
                </a:solidFill>
                <a:latin typeface="PT Sans"/>
              </a:rPr>
              <a:t>устукан</a:t>
            </a:r>
            <a:r>
              <a:rPr lang="ru-RU" sz="3200" dirty="0">
                <a:solidFill>
                  <a:srgbClr val="000000"/>
                </a:solidFill>
                <a:latin typeface="PT Sans"/>
              </a:rPr>
              <a:t> </a:t>
            </a:r>
            <a:r>
              <a:rPr lang="ru-RU" sz="3200" dirty="0" err="1">
                <a:solidFill>
                  <a:srgbClr val="000000"/>
                </a:solidFill>
                <a:latin typeface="PT Sans"/>
              </a:rPr>
              <a:t>тарткан</a:t>
            </a:r>
            <a:r>
              <a:rPr lang="ru-RU" sz="3200" dirty="0">
                <a:solidFill>
                  <a:srgbClr val="000000"/>
                </a:solidFill>
                <a:latin typeface="PT Sans"/>
              </a:rPr>
              <a:t>. Ак </a:t>
            </a:r>
            <a:r>
              <a:rPr lang="ru-RU" sz="3200" dirty="0" err="1">
                <a:solidFill>
                  <a:srgbClr val="000000"/>
                </a:solidFill>
                <a:latin typeface="PT Sans"/>
              </a:rPr>
              <a:t>калпакты</a:t>
            </a:r>
            <a:r>
              <a:rPr lang="ru-RU" sz="3200" dirty="0">
                <a:solidFill>
                  <a:srgbClr val="000000"/>
                </a:solidFill>
                <a:latin typeface="PT Sans"/>
              </a:rPr>
              <a:t> </a:t>
            </a:r>
            <a:r>
              <a:rPr lang="ru-RU" sz="3200" dirty="0" err="1">
                <a:solidFill>
                  <a:srgbClr val="000000"/>
                </a:solidFill>
                <a:latin typeface="PT Sans"/>
              </a:rPr>
              <a:t>айкөл</a:t>
            </a:r>
            <a:r>
              <a:rPr lang="ru-RU" sz="3200" dirty="0">
                <a:solidFill>
                  <a:srgbClr val="000000"/>
                </a:solidFill>
                <a:latin typeface="PT Sans"/>
              </a:rPr>
              <a:t>, </a:t>
            </a:r>
            <a:r>
              <a:rPr lang="ru-RU" sz="3200" dirty="0" err="1">
                <a:solidFill>
                  <a:srgbClr val="000000"/>
                </a:solidFill>
                <a:latin typeface="PT Sans"/>
              </a:rPr>
              <a:t>калыс</a:t>
            </a:r>
            <a:r>
              <a:rPr lang="ru-RU" sz="3200" dirty="0">
                <a:solidFill>
                  <a:srgbClr val="000000"/>
                </a:solidFill>
                <a:latin typeface="PT Sans"/>
              </a:rPr>
              <a:t>, </a:t>
            </a:r>
            <a:r>
              <a:rPr lang="ru-RU" sz="3200" dirty="0" err="1">
                <a:solidFill>
                  <a:srgbClr val="000000"/>
                </a:solidFill>
                <a:latin typeface="PT Sans"/>
              </a:rPr>
              <a:t>адилеттүү</a:t>
            </a:r>
            <a:r>
              <a:rPr lang="ru-RU" sz="3200" dirty="0">
                <a:solidFill>
                  <a:srgbClr val="000000"/>
                </a:solidFill>
                <a:latin typeface="PT Sans"/>
              </a:rPr>
              <a:t>, </a:t>
            </a:r>
            <a:r>
              <a:rPr lang="ru-RU" sz="3200" dirty="0" err="1">
                <a:solidFill>
                  <a:srgbClr val="000000"/>
                </a:solidFill>
                <a:latin typeface="PT Sans"/>
              </a:rPr>
              <a:t>акылман</a:t>
            </a:r>
            <a:r>
              <a:rPr lang="ru-RU" sz="3200" dirty="0">
                <a:solidFill>
                  <a:srgbClr val="000000"/>
                </a:solidFill>
                <a:latin typeface="PT Sans"/>
              </a:rPr>
              <a:t> </a:t>
            </a:r>
            <a:r>
              <a:rPr lang="ru-RU" sz="3200" dirty="0" err="1">
                <a:solidFill>
                  <a:srgbClr val="000000"/>
                </a:solidFill>
                <a:latin typeface="PT Sans"/>
              </a:rPr>
              <a:t>адамдар</a:t>
            </a:r>
            <a:r>
              <a:rPr lang="ru-RU" sz="3200" dirty="0">
                <a:solidFill>
                  <a:srgbClr val="000000"/>
                </a:solidFill>
                <a:latin typeface="PT Sans"/>
              </a:rPr>
              <a:t> </a:t>
            </a:r>
            <a:r>
              <a:rPr lang="ru-RU" sz="3200" dirty="0" err="1">
                <a:solidFill>
                  <a:srgbClr val="000000"/>
                </a:solidFill>
                <a:latin typeface="PT Sans"/>
              </a:rPr>
              <a:t>кийишкен</a:t>
            </a:r>
            <a:r>
              <a:rPr lang="ru-RU" sz="3200" dirty="0">
                <a:solidFill>
                  <a:srgbClr val="000000"/>
                </a:solidFill>
                <a:latin typeface="PT Sans"/>
              </a:rPr>
              <a:t>.</a:t>
            </a:r>
            <a:endParaRPr lang="ru-RU" sz="3200" dirty="0"/>
          </a:p>
        </p:txBody>
      </p:sp>
      <p:pic>
        <p:nvPicPr>
          <p:cNvPr id="4" name="Объект 3">
            <a:extLst>
              <a:ext uri="{FF2B5EF4-FFF2-40B4-BE49-F238E27FC236}">
                <a16:creationId xmlns:a16="http://schemas.microsoft.com/office/drawing/2014/main" id="{ADD95771-0830-40AF-997A-C58DBF7FEB28}"/>
              </a:ext>
            </a:extLst>
          </p:cNvPr>
          <p:cNvPicPr>
            <a:picLocks noGrp="1" noChangeAspect="1"/>
          </p:cNvPicPr>
          <p:nvPr>
            <p:ph sz="quarter" idx="13"/>
          </p:nvPr>
        </p:nvPicPr>
        <p:blipFill>
          <a:blip r:embed="rId2"/>
          <a:stretch>
            <a:fillRect/>
          </a:stretch>
        </p:blipFill>
        <p:spPr>
          <a:xfrm>
            <a:off x="0" y="919722"/>
            <a:ext cx="3612776" cy="4162425"/>
          </a:xfrm>
          <a:prstGeom prst="rect">
            <a:avLst/>
          </a:prstGeom>
        </p:spPr>
      </p:pic>
    </p:spTree>
    <p:extLst>
      <p:ext uri="{BB962C8B-B14F-4D97-AF65-F5344CB8AC3E}">
        <p14:creationId xmlns:p14="http://schemas.microsoft.com/office/powerpoint/2010/main" val="855515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2D70AD-3925-46A7-A57C-324759A7B9DE}"/>
              </a:ext>
            </a:extLst>
          </p:cNvPr>
          <p:cNvSpPr>
            <a:spLocks noGrp="1"/>
          </p:cNvSpPr>
          <p:nvPr>
            <p:ph type="title"/>
          </p:nvPr>
        </p:nvSpPr>
        <p:spPr>
          <a:xfrm>
            <a:off x="4374775" y="2344271"/>
            <a:ext cx="7568519" cy="2290482"/>
          </a:xfrm>
        </p:spPr>
        <p:txBody>
          <a:bodyPr>
            <a:normAutofit fontScale="90000"/>
          </a:bodyPr>
          <a:lstStyle/>
          <a:p>
            <a:pPr algn="ctr"/>
            <a:r>
              <a:rPr lang="ru-RU" sz="4000" dirty="0" err="1">
                <a:solidFill>
                  <a:srgbClr val="000000"/>
                </a:solidFill>
                <a:latin typeface="PT Sans"/>
              </a:rPr>
              <a:t>Манаптар</a:t>
            </a:r>
            <a:r>
              <a:rPr lang="ru-RU" sz="4000" dirty="0">
                <a:solidFill>
                  <a:srgbClr val="000000"/>
                </a:solidFill>
                <a:latin typeface="PT Sans"/>
              </a:rPr>
              <a:t>, </a:t>
            </a:r>
            <a:r>
              <a:rPr lang="ru-RU" sz="4000" dirty="0" err="1">
                <a:solidFill>
                  <a:srgbClr val="000000"/>
                </a:solidFill>
                <a:latin typeface="PT Sans"/>
              </a:rPr>
              <a:t>айыл</a:t>
            </a:r>
            <a:r>
              <a:rPr lang="ru-RU" sz="4000" dirty="0">
                <a:solidFill>
                  <a:srgbClr val="000000"/>
                </a:solidFill>
                <a:latin typeface="PT Sans"/>
              </a:rPr>
              <a:t> </a:t>
            </a:r>
            <a:r>
              <a:rPr lang="ru-RU" sz="4000" dirty="0" err="1">
                <a:solidFill>
                  <a:srgbClr val="000000"/>
                </a:solidFill>
                <a:latin typeface="PT Sans"/>
              </a:rPr>
              <a:t>башы</a:t>
            </a:r>
            <a:r>
              <a:rPr lang="ru-RU" sz="4000" dirty="0">
                <a:solidFill>
                  <a:srgbClr val="000000"/>
                </a:solidFill>
                <a:latin typeface="PT Sans"/>
              </a:rPr>
              <a:t>, </a:t>
            </a:r>
            <a:r>
              <a:rPr lang="ru-RU" sz="4000" dirty="0" err="1">
                <a:solidFill>
                  <a:srgbClr val="000000"/>
                </a:solidFill>
                <a:latin typeface="PT Sans"/>
              </a:rPr>
              <a:t>деги</a:t>
            </a:r>
            <a:r>
              <a:rPr lang="ru-RU" sz="4000" dirty="0">
                <a:solidFill>
                  <a:srgbClr val="000000"/>
                </a:solidFill>
                <a:latin typeface="PT Sans"/>
              </a:rPr>
              <a:t> эле </a:t>
            </a:r>
            <a:r>
              <a:rPr lang="ru-RU" sz="4000" dirty="0" err="1">
                <a:solidFill>
                  <a:srgbClr val="000000"/>
                </a:solidFill>
                <a:latin typeface="PT Sans"/>
              </a:rPr>
              <a:t>бийликте</a:t>
            </a:r>
            <a:r>
              <a:rPr lang="ru-RU" sz="4000" dirty="0">
                <a:solidFill>
                  <a:srgbClr val="000000"/>
                </a:solidFill>
                <a:latin typeface="PT Sans"/>
              </a:rPr>
              <a:t> </a:t>
            </a:r>
            <a:r>
              <a:rPr lang="ru-RU" sz="4000" dirty="0" err="1">
                <a:solidFill>
                  <a:srgbClr val="000000"/>
                </a:solidFill>
                <a:latin typeface="PT Sans"/>
              </a:rPr>
              <a:t>турган</a:t>
            </a:r>
            <a:r>
              <a:rPr lang="ru-RU" sz="4000" dirty="0">
                <a:solidFill>
                  <a:srgbClr val="000000"/>
                </a:solidFill>
                <a:latin typeface="PT Sans"/>
              </a:rPr>
              <a:t> </a:t>
            </a:r>
            <a:r>
              <a:rPr lang="ru-RU" sz="4000" dirty="0" err="1">
                <a:solidFill>
                  <a:srgbClr val="000000"/>
                </a:solidFill>
                <a:latin typeface="PT Sans"/>
              </a:rPr>
              <a:t>адамдар</a:t>
            </a:r>
            <a:r>
              <a:rPr lang="ru-RU" sz="4000" dirty="0">
                <a:solidFill>
                  <a:srgbClr val="000000"/>
                </a:solidFill>
                <a:latin typeface="PT Sans"/>
              </a:rPr>
              <a:t> </a:t>
            </a:r>
            <a:r>
              <a:rPr lang="ru-RU" sz="4000" dirty="0" err="1">
                <a:solidFill>
                  <a:srgbClr val="000000"/>
                </a:solidFill>
                <a:latin typeface="PT Sans"/>
              </a:rPr>
              <a:t>жөнөкөй</a:t>
            </a:r>
            <a:r>
              <a:rPr lang="ru-RU" sz="4000" dirty="0">
                <a:solidFill>
                  <a:srgbClr val="000000"/>
                </a:solidFill>
                <a:latin typeface="PT Sans"/>
              </a:rPr>
              <a:t> </a:t>
            </a:r>
            <a:r>
              <a:rPr lang="ru-RU" sz="4000" dirty="0" err="1">
                <a:solidFill>
                  <a:srgbClr val="000000"/>
                </a:solidFill>
                <a:latin typeface="PT Sans"/>
              </a:rPr>
              <a:t>элден</a:t>
            </a:r>
            <a:r>
              <a:rPr lang="ru-RU" sz="4000" dirty="0">
                <a:solidFill>
                  <a:srgbClr val="000000"/>
                </a:solidFill>
                <a:latin typeface="PT Sans"/>
              </a:rPr>
              <a:t> </a:t>
            </a:r>
            <a:r>
              <a:rPr lang="ru-RU" sz="4000" dirty="0" err="1">
                <a:solidFill>
                  <a:srgbClr val="000000"/>
                </a:solidFill>
                <a:latin typeface="PT Sans"/>
              </a:rPr>
              <a:t>айырмаланып</a:t>
            </a:r>
            <a:r>
              <a:rPr lang="ru-RU" sz="4000" dirty="0">
                <a:solidFill>
                  <a:srgbClr val="000000"/>
                </a:solidFill>
                <a:latin typeface="PT Sans"/>
              </a:rPr>
              <a:t>, </a:t>
            </a:r>
            <a:r>
              <a:rPr lang="ru-RU" sz="4000" dirty="0" err="1">
                <a:solidFill>
                  <a:srgbClr val="000000"/>
                </a:solidFill>
                <a:latin typeface="PT Sans"/>
              </a:rPr>
              <a:t>төбөсү</a:t>
            </a:r>
            <a:r>
              <a:rPr lang="ru-RU" sz="4000" dirty="0">
                <a:solidFill>
                  <a:srgbClr val="000000"/>
                </a:solidFill>
                <a:latin typeface="PT Sans"/>
              </a:rPr>
              <a:t> </a:t>
            </a:r>
            <a:r>
              <a:rPr lang="ru-RU" sz="4000" dirty="0" err="1">
                <a:solidFill>
                  <a:srgbClr val="000000"/>
                </a:solidFill>
                <a:latin typeface="PT Sans"/>
              </a:rPr>
              <a:t>шумшуйган</a:t>
            </a:r>
            <a:r>
              <a:rPr lang="ru-RU" sz="4000" dirty="0">
                <a:solidFill>
                  <a:srgbClr val="000000"/>
                </a:solidFill>
                <a:latin typeface="PT Sans"/>
              </a:rPr>
              <a:t> </a:t>
            </a:r>
            <a:r>
              <a:rPr lang="ru-RU" sz="4000" dirty="0" err="1">
                <a:solidFill>
                  <a:srgbClr val="000000"/>
                </a:solidFill>
                <a:latin typeface="PT Sans"/>
              </a:rPr>
              <a:t>калпак</a:t>
            </a:r>
            <a:r>
              <a:rPr lang="ru-RU" sz="4000" dirty="0">
                <a:solidFill>
                  <a:srgbClr val="000000"/>
                </a:solidFill>
                <a:latin typeface="PT Sans"/>
              </a:rPr>
              <a:t> </a:t>
            </a:r>
            <a:r>
              <a:rPr lang="ru-RU" sz="4000" dirty="0" err="1">
                <a:solidFill>
                  <a:srgbClr val="000000"/>
                </a:solidFill>
                <a:latin typeface="PT Sans"/>
              </a:rPr>
              <a:t>кийген</a:t>
            </a:r>
            <a:r>
              <a:rPr lang="ru-RU" sz="4000" dirty="0">
                <a:solidFill>
                  <a:srgbClr val="000000"/>
                </a:solidFill>
                <a:latin typeface="PT Sans"/>
              </a:rPr>
              <a:t>. </a:t>
            </a:r>
            <a:r>
              <a:rPr lang="ru-RU" sz="4000" dirty="0" err="1">
                <a:solidFill>
                  <a:srgbClr val="000000"/>
                </a:solidFill>
                <a:latin typeface="PT Sans"/>
              </a:rPr>
              <a:t>Мындай</a:t>
            </a:r>
            <a:r>
              <a:rPr lang="ru-RU" sz="4000" dirty="0">
                <a:solidFill>
                  <a:srgbClr val="000000"/>
                </a:solidFill>
                <a:latin typeface="PT Sans"/>
              </a:rPr>
              <a:t> </a:t>
            </a:r>
            <a:r>
              <a:rPr lang="ru-RU" sz="4000" dirty="0" err="1">
                <a:solidFill>
                  <a:srgbClr val="000000"/>
                </a:solidFill>
                <a:latin typeface="PT Sans"/>
              </a:rPr>
              <a:t>калпактар</a:t>
            </a:r>
            <a:r>
              <a:rPr lang="ru-RU" sz="4000" dirty="0">
                <a:solidFill>
                  <a:srgbClr val="000000"/>
                </a:solidFill>
                <a:latin typeface="PT Sans"/>
              </a:rPr>
              <a:t> </a:t>
            </a:r>
            <a:r>
              <a:rPr lang="ru-RU" sz="4000" dirty="0" err="1">
                <a:solidFill>
                  <a:srgbClr val="000000"/>
                </a:solidFill>
                <a:latin typeface="PT Sans"/>
              </a:rPr>
              <a:t>кийинчирээк</a:t>
            </a:r>
            <a:r>
              <a:rPr lang="ru-RU" sz="4000" dirty="0">
                <a:solidFill>
                  <a:srgbClr val="000000"/>
                </a:solidFill>
                <a:latin typeface="PT Sans"/>
              </a:rPr>
              <a:t> </a:t>
            </a:r>
            <a:r>
              <a:rPr lang="ru-RU" sz="4000" dirty="0" err="1">
                <a:solidFill>
                  <a:srgbClr val="000000"/>
                </a:solidFill>
                <a:latin typeface="PT Sans"/>
              </a:rPr>
              <a:t>Бакай</a:t>
            </a:r>
            <a:r>
              <a:rPr lang="ru-RU" sz="4000" dirty="0">
                <a:solidFill>
                  <a:srgbClr val="000000"/>
                </a:solidFill>
                <a:latin typeface="PT Sans"/>
              </a:rPr>
              <a:t> </a:t>
            </a:r>
            <a:r>
              <a:rPr lang="ru-RU" sz="4000" dirty="0" err="1">
                <a:solidFill>
                  <a:srgbClr val="000000"/>
                </a:solidFill>
                <a:latin typeface="PT Sans"/>
              </a:rPr>
              <a:t>калпак</a:t>
            </a:r>
            <a:r>
              <a:rPr lang="ru-RU" sz="4000" dirty="0">
                <a:solidFill>
                  <a:srgbClr val="000000"/>
                </a:solidFill>
                <a:latin typeface="PT Sans"/>
              </a:rPr>
              <a:t> </a:t>
            </a:r>
            <a:r>
              <a:rPr lang="ru-RU" sz="4000" dirty="0" err="1">
                <a:solidFill>
                  <a:srgbClr val="000000"/>
                </a:solidFill>
                <a:latin typeface="PT Sans"/>
              </a:rPr>
              <a:t>атка</a:t>
            </a:r>
            <a:r>
              <a:rPr lang="ru-RU" sz="4000" dirty="0">
                <a:solidFill>
                  <a:srgbClr val="000000"/>
                </a:solidFill>
                <a:latin typeface="PT Sans"/>
              </a:rPr>
              <a:t> </a:t>
            </a:r>
            <a:r>
              <a:rPr lang="ru-RU" sz="4000" dirty="0" err="1">
                <a:solidFill>
                  <a:srgbClr val="000000"/>
                </a:solidFill>
                <a:latin typeface="PT Sans"/>
              </a:rPr>
              <a:t>конду</a:t>
            </a:r>
            <a:r>
              <a:rPr lang="ru-RU" sz="4000" dirty="0">
                <a:solidFill>
                  <a:srgbClr val="000000"/>
                </a:solidFill>
                <a:latin typeface="PT Sans"/>
              </a:rPr>
              <a:t>.</a:t>
            </a:r>
            <a:br>
              <a:rPr lang="ru-RU" dirty="0">
                <a:solidFill>
                  <a:srgbClr val="000000"/>
                </a:solidFill>
                <a:latin typeface="PT Sans"/>
              </a:rPr>
            </a:br>
            <a:br>
              <a:rPr lang="ru-RU" dirty="0"/>
            </a:br>
            <a:endParaRPr lang="ru-RU" dirty="0"/>
          </a:p>
        </p:txBody>
      </p:sp>
      <p:pic>
        <p:nvPicPr>
          <p:cNvPr id="4" name="Объект 3">
            <a:extLst>
              <a:ext uri="{FF2B5EF4-FFF2-40B4-BE49-F238E27FC236}">
                <a16:creationId xmlns:a16="http://schemas.microsoft.com/office/drawing/2014/main" id="{54148EF5-7B56-4FBD-94CE-7E8508D22732}"/>
              </a:ext>
            </a:extLst>
          </p:cNvPr>
          <p:cNvPicPr>
            <a:picLocks noGrp="1" noChangeAspect="1"/>
          </p:cNvPicPr>
          <p:nvPr>
            <p:ph sz="quarter" idx="13"/>
          </p:nvPr>
        </p:nvPicPr>
        <p:blipFill>
          <a:blip r:embed="rId2"/>
          <a:stretch>
            <a:fillRect/>
          </a:stretch>
        </p:blipFill>
        <p:spPr>
          <a:xfrm>
            <a:off x="0" y="726141"/>
            <a:ext cx="4566024" cy="3908611"/>
          </a:xfrm>
          <a:prstGeom prst="rect">
            <a:avLst/>
          </a:prstGeom>
        </p:spPr>
      </p:pic>
    </p:spTree>
    <p:extLst>
      <p:ext uri="{BB962C8B-B14F-4D97-AF65-F5344CB8AC3E}">
        <p14:creationId xmlns:p14="http://schemas.microsoft.com/office/powerpoint/2010/main" val="1025646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FFB54C-707F-4224-8719-D74BECF57D97}"/>
              </a:ext>
            </a:extLst>
          </p:cNvPr>
          <p:cNvSpPr>
            <a:spLocks noGrp="1"/>
          </p:cNvSpPr>
          <p:nvPr>
            <p:ph type="title"/>
          </p:nvPr>
        </p:nvSpPr>
        <p:spPr>
          <a:xfrm>
            <a:off x="685801" y="685800"/>
            <a:ext cx="10396882" cy="3948953"/>
          </a:xfrm>
        </p:spPr>
        <p:txBody>
          <a:bodyPr>
            <a:normAutofit fontScale="90000"/>
          </a:bodyPr>
          <a:lstStyle/>
          <a:p>
            <a:pPr algn="ctr"/>
            <a:r>
              <a:rPr lang="ru-RU" dirty="0" err="1"/>
              <a:t>Даражалуу</a:t>
            </a:r>
            <a:r>
              <a:rPr lang="ru-RU" dirty="0"/>
              <a:t> </a:t>
            </a:r>
            <a:r>
              <a:rPr lang="ru-RU" dirty="0" err="1"/>
              <a:t>адамдардын</a:t>
            </a:r>
            <a:r>
              <a:rPr lang="ru-RU" dirty="0"/>
              <a:t> </a:t>
            </a:r>
            <a:r>
              <a:rPr lang="ru-RU" dirty="0" err="1"/>
              <a:t>кадыр-даражасы</a:t>
            </a:r>
            <a:r>
              <a:rPr lang="ru-RU" dirty="0"/>
              <a:t> </a:t>
            </a:r>
            <a:r>
              <a:rPr lang="ru-RU" dirty="0" err="1"/>
              <a:t>канчалык</a:t>
            </a:r>
            <a:r>
              <a:rPr lang="ru-RU" dirty="0"/>
              <a:t> </a:t>
            </a:r>
            <a:r>
              <a:rPr lang="ru-RU" dirty="0" err="1"/>
              <a:t>экенин</a:t>
            </a:r>
            <a:r>
              <a:rPr lang="ru-RU" dirty="0"/>
              <a:t> </a:t>
            </a:r>
            <a:r>
              <a:rPr lang="ru-RU" dirty="0" err="1"/>
              <a:t>калпактын</a:t>
            </a:r>
            <a:r>
              <a:rPr lang="ru-RU" dirty="0"/>
              <a:t> </a:t>
            </a:r>
            <a:r>
              <a:rPr lang="ru-RU" dirty="0" err="1"/>
              <a:t>кыюуусуна</a:t>
            </a:r>
            <a:r>
              <a:rPr lang="ru-RU" dirty="0"/>
              <a:t> </a:t>
            </a:r>
            <a:r>
              <a:rPr lang="ru-RU" dirty="0" err="1"/>
              <a:t>салынган</a:t>
            </a:r>
            <a:r>
              <a:rPr lang="ru-RU" dirty="0"/>
              <a:t> </a:t>
            </a:r>
            <a:r>
              <a:rPr lang="ru-RU" dirty="0" err="1"/>
              <a:t>оюу</a:t>
            </a:r>
            <a:r>
              <a:rPr lang="ru-RU" dirty="0"/>
              <a:t>, </a:t>
            </a:r>
            <a:r>
              <a:rPr lang="ru-RU" dirty="0" err="1"/>
              <a:t>ошол</a:t>
            </a:r>
            <a:r>
              <a:rPr lang="ru-RU" dirty="0"/>
              <a:t> </a:t>
            </a:r>
            <a:r>
              <a:rPr lang="ru-RU" dirty="0" err="1"/>
              <a:t>оюулардын</a:t>
            </a:r>
            <a:r>
              <a:rPr lang="ru-RU" dirty="0"/>
              <a:t> </a:t>
            </a:r>
            <a:r>
              <a:rPr lang="ru-RU" dirty="0" err="1"/>
              <a:t>арасына</a:t>
            </a:r>
            <a:r>
              <a:rPr lang="ru-RU" dirty="0"/>
              <a:t> </a:t>
            </a:r>
            <a:r>
              <a:rPr lang="ru-RU" dirty="0" err="1"/>
              <a:t>кыстырыла</a:t>
            </a:r>
            <a:r>
              <a:rPr lang="ru-RU" dirty="0"/>
              <a:t> </a:t>
            </a:r>
            <a:r>
              <a:rPr lang="ru-RU" dirty="0" err="1"/>
              <a:t>кеткен</a:t>
            </a:r>
            <a:r>
              <a:rPr lang="ru-RU" dirty="0"/>
              <a:t> </a:t>
            </a:r>
            <a:r>
              <a:rPr lang="ru-RU" dirty="0" err="1"/>
              <a:t>асыл</a:t>
            </a:r>
            <a:r>
              <a:rPr lang="ru-RU" dirty="0"/>
              <a:t> </a:t>
            </a:r>
            <a:r>
              <a:rPr lang="ru-RU" dirty="0" err="1"/>
              <a:t>таштар</a:t>
            </a:r>
            <a:r>
              <a:rPr lang="ru-RU" dirty="0"/>
              <a:t> </a:t>
            </a:r>
            <a:r>
              <a:rPr lang="ru-RU" dirty="0" err="1"/>
              <a:t>айкындап</a:t>
            </a:r>
            <a:r>
              <a:rPr lang="ru-RU" dirty="0"/>
              <a:t> </a:t>
            </a:r>
            <a:r>
              <a:rPr lang="ru-RU" dirty="0" err="1"/>
              <a:t>турган</a:t>
            </a:r>
            <a:r>
              <a:rPr lang="ru-RU" dirty="0"/>
              <a:t>.</a:t>
            </a:r>
          </a:p>
        </p:txBody>
      </p:sp>
    </p:spTree>
    <p:extLst>
      <p:ext uri="{BB962C8B-B14F-4D97-AF65-F5344CB8AC3E}">
        <p14:creationId xmlns:p14="http://schemas.microsoft.com/office/powerpoint/2010/main" val="4219080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76F052-121C-43BE-8149-5B0AAEE38E8C}"/>
              </a:ext>
            </a:extLst>
          </p:cNvPr>
          <p:cNvSpPr>
            <a:spLocks noGrp="1"/>
          </p:cNvSpPr>
          <p:nvPr>
            <p:ph type="title"/>
          </p:nvPr>
        </p:nvSpPr>
        <p:spPr/>
        <p:txBody>
          <a:bodyPr/>
          <a:lstStyle/>
          <a:p>
            <a:endParaRPr lang="ru-RU"/>
          </a:p>
        </p:txBody>
      </p:sp>
      <p:pic>
        <p:nvPicPr>
          <p:cNvPr id="4" name="Объект 3">
            <a:extLst>
              <a:ext uri="{FF2B5EF4-FFF2-40B4-BE49-F238E27FC236}">
                <a16:creationId xmlns:a16="http://schemas.microsoft.com/office/drawing/2014/main" id="{D2AE3CF1-9C9D-49C6-BF57-B03ED8966AEF}"/>
              </a:ext>
            </a:extLst>
          </p:cNvPr>
          <p:cNvPicPr>
            <a:picLocks noGrp="1" noChangeAspect="1"/>
          </p:cNvPicPr>
          <p:nvPr>
            <p:ph sz="quarter" idx="13"/>
          </p:nvPr>
        </p:nvPicPr>
        <p:blipFill>
          <a:blip r:embed="rId2"/>
          <a:stretch>
            <a:fillRect/>
          </a:stretch>
        </p:blipFill>
        <p:spPr>
          <a:xfrm>
            <a:off x="0" y="-197225"/>
            <a:ext cx="12192000" cy="7117977"/>
          </a:xfrm>
          <a:prstGeom prst="rect">
            <a:avLst/>
          </a:prstGeom>
        </p:spPr>
      </p:pic>
    </p:spTree>
    <p:extLst>
      <p:ext uri="{BB962C8B-B14F-4D97-AF65-F5344CB8AC3E}">
        <p14:creationId xmlns:p14="http://schemas.microsoft.com/office/powerpoint/2010/main" val="2527752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DAAB690-FED9-4FD1-AF7A-1CB5E89F927B}"/>
              </a:ext>
            </a:extLst>
          </p:cNvPr>
          <p:cNvSpPr>
            <a:spLocks noGrp="1"/>
          </p:cNvSpPr>
          <p:nvPr>
            <p:ph sz="quarter" idx="13"/>
          </p:nvPr>
        </p:nvSpPr>
        <p:spPr>
          <a:xfrm>
            <a:off x="605118" y="885143"/>
            <a:ext cx="10394707" cy="5087714"/>
          </a:xfrm>
        </p:spPr>
        <p:txBody>
          <a:bodyPr>
            <a:noAutofit/>
          </a:bodyPr>
          <a:lstStyle/>
          <a:p>
            <a:pPr algn="ctr"/>
            <a:r>
              <a:rPr lang="ru-RU" sz="4000" dirty="0">
                <a:solidFill>
                  <a:srgbClr val="000000"/>
                </a:solidFill>
                <a:latin typeface="PT Sans"/>
              </a:rPr>
              <a:t>Кыргыз </a:t>
            </a:r>
            <a:r>
              <a:rPr lang="ru-RU" sz="4000" dirty="0" err="1">
                <a:solidFill>
                  <a:srgbClr val="000000"/>
                </a:solidFill>
                <a:latin typeface="PT Sans"/>
              </a:rPr>
              <a:t>калпагы</a:t>
            </a:r>
            <a:r>
              <a:rPr lang="ru-RU" sz="4000" dirty="0">
                <a:solidFill>
                  <a:srgbClr val="000000"/>
                </a:solidFill>
                <a:latin typeface="PT Sans"/>
              </a:rPr>
              <a:t>, </a:t>
            </a:r>
            <a:r>
              <a:rPr lang="ru-RU" sz="4000" dirty="0" err="1">
                <a:solidFill>
                  <a:srgbClr val="000000"/>
                </a:solidFill>
                <a:latin typeface="PT Sans"/>
              </a:rPr>
              <a:t>бир</a:t>
            </a:r>
            <a:r>
              <a:rPr lang="ru-RU" sz="4000" dirty="0">
                <a:solidFill>
                  <a:srgbClr val="000000"/>
                </a:solidFill>
                <a:latin typeface="PT Sans"/>
              </a:rPr>
              <a:t> </a:t>
            </a:r>
            <a:r>
              <a:rPr lang="ru-RU" sz="4000" dirty="0" err="1">
                <a:solidFill>
                  <a:srgbClr val="000000"/>
                </a:solidFill>
                <a:latin typeface="PT Sans"/>
              </a:rPr>
              <a:t>жагынан</a:t>
            </a:r>
            <a:r>
              <a:rPr lang="ru-RU" sz="4000" dirty="0">
                <a:solidFill>
                  <a:srgbClr val="000000"/>
                </a:solidFill>
                <a:latin typeface="PT Sans"/>
              </a:rPr>
              <a:t> </a:t>
            </a:r>
            <a:r>
              <a:rPr lang="ru-RU" sz="4000" dirty="0" err="1">
                <a:solidFill>
                  <a:srgbClr val="000000"/>
                </a:solidFill>
                <a:latin typeface="PT Sans"/>
              </a:rPr>
              <a:t>турмуш-жашоого</a:t>
            </a:r>
            <a:r>
              <a:rPr lang="ru-RU" sz="4000" dirty="0">
                <a:solidFill>
                  <a:srgbClr val="000000"/>
                </a:solidFill>
                <a:latin typeface="PT Sans"/>
              </a:rPr>
              <a:t> </a:t>
            </a:r>
            <a:r>
              <a:rPr lang="ru-RU" sz="4000" dirty="0" err="1">
                <a:solidFill>
                  <a:srgbClr val="000000"/>
                </a:solidFill>
                <a:latin typeface="PT Sans"/>
              </a:rPr>
              <a:t>ыңгайлуу</a:t>
            </a:r>
            <a:r>
              <a:rPr lang="ru-RU" sz="4000" dirty="0">
                <a:solidFill>
                  <a:srgbClr val="000000"/>
                </a:solidFill>
                <a:latin typeface="PT Sans"/>
              </a:rPr>
              <a:t>, </a:t>
            </a:r>
            <a:r>
              <a:rPr lang="ru-RU" sz="4000" dirty="0" err="1">
                <a:solidFill>
                  <a:srgbClr val="000000"/>
                </a:solidFill>
                <a:latin typeface="PT Sans"/>
              </a:rPr>
              <a:t>аптада</a:t>
            </a:r>
            <a:r>
              <a:rPr lang="ru-RU" sz="4000" dirty="0">
                <a:solidFill>
                  <a:srgbClr val="000000"/>
                </a:solidFill>
                <a:latin typeface="PT Sans"/>
              </a:rPr>
              <a:t> </a:t>
            </a:r>
            <a:r>
              <a:rPr lang="ru-RU" sz="4000" dirty="0" err="1">
                <a:solidFill>
                  <a:srgbClr val="000000"/>
                </a:solidFill>
                <a:latin typeface="PT Sans"/>
              </a:rPr>
              <a:t>күндөн</a:t>
            </a:r>
            <a:r>
              <a:rPr lang="ru-RU" sz="4000" dirty="0">
                <a:solidFill>
                  <a:srgbClr val="000000"/>
                </a:solidFill>
                <a:latin typeface="PT Sans"/>
              </a:rPr>
              <a:t>, </a:t>
            </a:r>
            <a:r>
              <a:rPr lang="ru-RU" sz="4000" dirty="0" err="1">
                <a:solidFill>
                  <a:srgbClr val="000000"/>
                </a:solidFill>
                <a:latin typeface="PT Sans"/>
              </a:rPr>
              <a:t>ызгаарда</a:t>
            </a:r>
            <a:r>
              <a:rPr lang="ru-RU" sz="4000" dirty="0">
                <a:solidFill>
                  <a:srgbClr val="000000"/>
                </a:solidFill>
                <a:latin typeface="PT Sans"/>
              </a:rPr>
              <a:t> </a:t>
            </a:r>
            <a:r>
              <a:rPr lang="ru-RU" sz="4000" dirty="0" err="1">
                <a:solidFill>
                  <a:srgbClr val="000000"/>
                </a:solidFill>
                <a:latin typeface="PT Sans"/>
              </a:rPr>
              <a:t>сууктан</a:t>
            </a:r>
            <a:r>
              <a:rPr lang="ru-RU" sz="4000" dirty="0">
                <a:solidFill>
                  <a:srgbClr val="000000"/>
                </a:solidFill>
                <a:latin typeface="PT Sans"/>
              </a:rPr>
              <a:t> </a:t>
            </a:r>
            <a:r>
              <a:rPr lang="ru-RU" sz="4000" dirty="0" err="1">
                <a:solidFill>
                  <a:srgbClr val="000000"/>
                </a:solidFill>
                <a:latin typeface="PT Sans"/>
              </a:rPr>
              <a:t>сактаган</a:t>
            </a:r>
            <a:r>
              <a:rPr lang="ru-RU" sz="4000" dirty="0">
                <a:solidFill>
                  <a:srgbClr val="000000"/>
                </a:solidFill>
                <a:latin typeface="PT Sans"/>
              </a:rPr>
              <a:t>, </a:t>
            </a:r>
            <a:r>
              <a:rPr lang="ru-RU" sz="4000" dirty="0" err="1">
                <a:solidFill>
                  <a:srgbClr val="000000"/>
                </a:solidFill>
                <a:latin typeface="PT Sans"/>
              </a:rPr>
              <a:t>жеңил</a:t>
            </a:r>
            <a:r>
              <a:rPr lang="ru-RU" sz="4000" dirty="0">
                <a:solidFill>
                  <a:srgbClr val="000000"/>
                </a:solidFill>
                <a:latin typeface="PT Sans"/>
              </a:rPr>
              <a:t>, </a:t>
            </a:r>
            <a:r>
              <a:rPr lang="ru-RU" sz="4000" dirty="0" err="1">
                <a:solidFill>
                  <a:srgbClr val="000000"/>
                </a:solidFill>
                <a:latin typeface="PT Sans"/>
              </a:rPr>
              <a:t>ошол</a:t>
            </a:r>
            <a:r>
              <a:rPr lang="ru-RU" sz="4000" dirty="0">
                <a:solidFill>
                  <a:srgbClr val="000000"/>
                </a:solidFill>
                <a:latin typeface="PT Sans"/>
              </a:rPr>
              <a:t> эле </a:t>
            </a:r>
            <a:r>
              <a:rPr lang="ru-RU" sz="4000" dirty="0" err="1">
                <a:solidFill>
                  <a:srgbClr val="000000"/>
                </a:solidFill>
                <a:latin typeface="PT Sans"/>
              </a:rPr>
              <a:t>убакта</a:t>
            </a:r>
            <a:r>
              <a:rPr lang="ru-RU" sz="4000" dirty="0">
                <a:solidFill>
                  <a:srgbClr val="000000"/>
                </a:solidFill>
                <a:latin typeface="PT Sans"/>
              </a:rPr>
              <a:t> </a:t>
            </a:r>
            <a:r>
              <a:rPr lang="ru-RU" sz="4000" dirty="0" err="1">
                <a:solidFill>
                  <a:srgbClr val="000000"/>
                </a:solidFill>
                <a:latin typeface="PT Sans"/>
              </a:rPr>
              <a:t>олуттуу</a:t>
            </a:r>
            <a:r>
              <a:rPr lang="ru-RU" sz="4000" dirty="0">
                <a:solidFill>
                  <a:srgbClr val="000000"/>
                </a:solidFill>
                <a:latin typeface="PT Sans"/>
              </a:rPr>
              <a:t>, </a:t>
            </a:r>
            <a:r>
              <a:rPr lang="ru-RU" sz="4000" dirty="0" err="1">
                <a:solidFill>
                  <a:srgbClr val="000000"/>
                </a:solidFill>
                <a:latin typeface="PT Sans"/>
              </a:rPr>
              <a:t>салмагы</a:t>
            </a:r>
            <a:r>
              <a:rPr lang="ru-RU" sz="4000" dirty="0">
                <a:solidFill>
                  <a:srgbClr val="000000"/>
                </a:solidFill>
                <a:latin typeface="PT Sans"/>
              </a:rPr>
              <a:t> </a:t>
            </a:r>
            <a:r>
              <a:rPr lang="ru-RU" sz="4000" dirty="0" err="1">
                <a:solidFill>
                  <a:srgbClr val="000000"/>
                </a:solidFill>
                <a:latin typeface="PT Sans"/>
              </a:rPr>
              <a:t>оор</a:t>
            </a:r>
            <a:r>
              <a:rPr lang="ru-RU" sz="4000" dirty="0">
                <a:solidFill>
                  <a:srgbClr val="000000"/>
                </a:solidFill>
                <a:latin typeface="PT Sans"/>
              </a:rPr>
              <a:t> </a:t>
            </a:r>
            <a:r>
              <a:rPr lang="ru-RU" sz="4000" dirty="0" err="1">
                <a:solidFill>
                  <a:srgbClr val="000000"/>
                </a:solidFill>
                <a:latin typeface="PT Sans"/>
              </a:rPr>
              <a:t>эмес</a:t>
            </a:r>
            <a:r>
              <a:rPr lang="ru-RU" sz="4000" dirty="0">
                <a:solidFill>
                  <a:srgbClr val="000000"/>
                </a:solidFill>
                <a:latin typeface="PT Sans"/>
              </a:rPr>
              <a:t> баш </a:t>
            </a:r>
            <a:r>
              <a:rPr lang="ru-RU" sz="4000" dirty="0" err="1">
                <a:solidFill>
                  <a:srgbClr val="000000"/>
                </a:solidFill>
                <a:latin typeface="PT Sans"/>
              </a:rPr>
              <a:t>кийим</a:t>
            </a:r>
            <a:r>
              <a:rPr lang="ru-RU" sz="4000" dirty="0">
                <a:solidFill>
                  <a:srgbClr val="000000"/>
                </a:solidFill>
                <a:latin typeface="PT Sans"/>
              </a:rPr>
              <a:t>.</a:t>
            </a:r>
          </a:p>
          <a:p>
            <a:pPr marL="0" indent="0" algn="ctr">
              <a:buNone/>
            </a:pPr>
            <a:br>
              <a:rPr lang="ru-RU" sz="4000" dirty="0"/>
            </a:br>
            <a:endParaRPr lang="ru-RU" sz="4000" dirty="0"/>
          </a:p>
        </p:txBody>
      </p:sp>
    </p:spTree>
    <p:extLst>
      <p:ext uri="{BB962C8B-B14F-4D97-AF65-F5344CB8AC3E}">
        <p14:creationId xmlns:p14="http://schemas.microsoft.com/office/powerpoint/2010/main" val="2556330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EF40D2-1155-44F6-A2C3-EC488E9ED16B}"/>
              </a:ext>
            </a:extLst>
          </p:cNvPr>
          <p:cNvSpPr>
            <a:spLocks noGrp="1"/>
          </p:cNvSpPr>
          <p:nvPr>
            <p:ph type="title"/>
          </p:nvPr>
        </p:nvSpPr>
        <p:spPr/>
        <p:txBody>
          <a:bodyPr/>
          <a:lstStyle/>
          <a:p>
            <a:endParaRPr lang="ru-RU"/>
          </a:p>
        </p:txBody>
      </p:sp>
      <p:pic>
        <p:nvPicPr>
          <p:cNvPr id="4" name="Объект 3">
            <a:extLst>
              <a:ext uri="{FF2B5EF4-FFF2-40B4-BE49-F238E27FC236}">
                <a16:creationId xmlns:a16="http://schemas.microsoft.com/office/drawing/2014/main" id="{791B0FFB-653E-47C1-ACAE-139B78FB4358}"/>
              </a:ext>
            </a:extLst>
          </p:cNvPr>
          <p:cNvPicPr>
            <a:picLocks noGrp="1" noChangeAspect="1"/>
          </p:cNvPicPr>
          <p:nvPr>
            <p:ph sz="quarter" idx="13"/>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59610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2290740-86EA-4618-BBF5-DF16FF33A881}"/>
              </a:ext>
            </a:extLst>
          </p:cNvPr>
          <p:cNvSpPr>
            <a:spLocks noGrp="1"/>
          </p:cNvSpPr>
          <p:nvPr>
            <p:ph sz="quarter" idx="13"/>
          </p:nvPr>
        </p:nvSpPr>
        <p:spPr>
          <a:xfrm>
            <a:off x="685800" y="618566"/>
            <a:ext cx="10394707" cy="4756020"/>
          </a:xfrm>
        </p:spPr>
        <p:txBody>
          <a:bodyPr>
            <a:normAutofit/>
          </a:bodyPr>
          <a:lstStyle/>
          <a:p>
            <a:pPr algn="ctr"/>
            <a:r>
              <a:rPr lang="ru-RU" sz="3600" dirty="0" err="1"/>
              <a:t>Калпак</a:t>
            </a:r>
            <a:r>
              <a:rPr lang="ru-RU" sz="3600" dirty="0"/>
              <a:t> </a:t>
            </a:r>
            <a:r>
              <a:rPr lang="ru-RU" sz="3600" dirty="0" err="1"/>
              <a:t>бири-бирине</a:t>
            </a:r>
            <a:r>
              <a:rPr lang="ru-RU" sz="3600" dirty="0"/>
              <a:t> дал </a:t>
            </a:r>
            <a:r>
              <a:rPr lang="ru-RU" sz="3600" dirty="0" err="1"/>
              <a:t>келген</a:t>
            </a:r>
            <a:r>
              <a:rPr lang="ru-RU" sz="3600" dirty="0"/>
              <a:t> </a:t>
            </a:r>
            <a:r>
              <a:rPr lang="ru-RU" sz="3600" dirty="0" err="1"/>
              <a:t>төрт</a:t>
            </a:r>
            <a:r>
              <a:rPr lang="ru-RU" sz="3600" dirty="0"/>
              <a:t> </a:t>
            </a:r>
            <a:r>
              <a:rPr lang="ru-RU" sz="3600" dirty="0" err="1"/>
              <a:t>талаадан</a:t>
            </a:r>
            <a:r>
              <a:rPr lang="ru-RU" sz="3600" dirty="0"/>
              <a:t> </a:t>
            </a:r>
            <a:r>
              <a:rPr lang="ru-RU" sz="3600" dirty="0" err="1"/>
              <a:t>турат</a:t>
            </a:r>
            <a:r>
              <a:rPr lang="ru-RU" sz="3600" dirty="0"/>
              <a:t>. Ал </a:t>
            </a:r>
            <a:r>
              <a:rPr lang="ru-RU" sz="3600" dirty="0" err="1"/>
              <a:t>илгерки</a:t>
            </a:r>
            <a:r>
              <a:rPr lang="ru-RU" sz="3600" dirty="0"/>
              <a:t> </a:t>
            </a:r>
            <a:r>
              <a:rPr lang="ru-RU" sz="3600" dirty="0" err="1"/>
              <a:t>замандагы</a:t>
            </a:r>
            <a:r>
              <a:rPr lang="ru-RU" sz="3600" dirty="0"/>
              <a:t> </a:t>
            </a:r>
            <a:r>
              <a:rPr lang="ru-RU" sz="3600" dirty="0" err="1"/>
              <a:t>адам</a:t>
            </a:r>
            <a:r>
              <a:rPr lang="ru-RU" sz="3600" dirty="0"/>
              <a:t> </a:t>
            </a:r>
            <a:r>
              <a:rPr lang="ru-RU" sz="3600" dirty="0" err="1"/>
              <a:t>башаты</a:t>
            </a:r>
            <a:r>
              <a:rPr lang="ru-RU" sz="3600" dirty="0"/>
              <a:t> </a:t>
            </a:r>
            <a:r>
              <a:rPr lang="ru-RU" sz="3600" dirty="0" err="1"/>
              <a:t>жер</a:t>
            </a:r>
            <a:r>
              <a:rPr lang="ru-RU" sz="3600" dirty="0"/>
              <a:t>, </a:t>
            </a:r>
            <a:r>
              <a:rPr lang="ru-RU" sz="3600" dirty="0" err="1"/>
              <a:t>аба</a:t>
            </a:r>
            <a:r>
              <a:rPr lang="ru-RU" sz="3600" dirty="0"/>
              <a:t>, </a:t>
            </a:r>
            <a:r>
              <a:rPr lang="ru-RU" sz="3600" dirty="0" err="1"/>
              <a:t>суу</a:t>
            </a:r>
            <a:r>
              <a:rPr lang="ru-RU" sz="3600" dirty="0"/>
              <a:t>, </a:t>
            </a:r>
            <a:r>
              <a:rPr lang="ru-RU" sz="3600" dirty="0" err="1"/>
              <a:t>отту</a:t>
            </a:r>
            <a:r>
              <a:rPr lang="ru-RU" sz="3600" dirty="0"/>
              <a:t> </a:t>
            </a:r>
            <a:r>
              <a:rPr lang="ru-RU" sz="3600" dirty="0" err="1"/>
              <a:t>туюндурат</a:t>
            </a:r>
            <a:r>
              <a:rPr lang="ru-RU" sz="3600" dirty="0"/>
              <a:t> </a:t>
            </a:r>
            <a:r>
              <a:rPr lang="ru-RU" sz="3600" dirty="0" err="1"/>
              <a:t>деген</a:t>
            </a:r>
            <a:r>
              <a:rPr lang="ru-RU" sz="3600" dirty="0"/>
              <a:t> </a:t>
            </a:r>
            <a:r>
              <a:rPr lang="ru-RU" sz="3600" dirty="0" err="1"/>
              <a:t>имиштер</a:t>
            </a:r>
            <a:r>
              <a:rPr lang="ru-RU" sz="3600" dirty="0"/>
              <a:t> бар. </a:t>
            </a:r>
            <a:r>
              <a:rPr lang="ru-RU" sz="3600" dirty="0" err="1"/>
              <a:t>Эгер</a:t>
            </a:r>
            <a:r>
              <a:rPr lang="ru-RU" sz="3600" dirty="0"/>
              <a:t> </a:t>
            </a:r>
            <a:r>
              <a:rPr lang="ru-RU" sz="3600" dirty="0" err="1"/>
              <a:t>андай</a:t>
            </a:r>
            <a:r>
              <a:rPr lang="ru-RU" sz="3600" dirty="0"/>
              <a:t> </a:t>
            </a:r>
            <a:r>
              <a:rPr lang="ru-RU" sz="3600" dirty="0" err="1"/>
              <a:t>болсо</a:t>
            </a:r>
            <a:r>
              <a:rPr lang="ru-RU" sz="3600" dirty="0"/>
              <a:t> </a:t>
            </a:r>
            <a:r>
              <a:rPr lang="ru-RU" sz="3600" dirty="0" err="1"/>
              <a:t>калпактагы</a:t>
            </a:r>
            <a:r>
              <a:rPr lang="ru-RU" sz="3600" dirty="0"/>
              <a:t> 4 </a:t>
            </a:r>
            <a:r>
              <a:rPr lang="ru-RU" sz="3600" dirty="0" err="1"/>
              <a:t>талаа</a:t>
            </a:r>
            <a:r>
              <a:rPr lang="ru-RU" sz="3600" dirty="0"/>
              <a:t> </a:t>
            </a:r>
            <a:r>
              <a:rPr lang="ru-RU" sz="3600" dirty="0" err="1"/>
              <a:t>кандайдыр</a:t>
            </a:r>
            <a:r>
              <a:rPr lang="ru-RU" sz="3600" dirty="0"/>
              <a:t> </a:t>
            </a:r>
            <a:r>
              <a:rPr lang="ru-RU" sz="3600" dirty="0" err="1"/>
              <a:t>бир</a:t>
            </a:r>
            <a:r>
              <a:rPr lang="ru-RU" sz="3600" dirty="0"/>
              <a:t> </a:t>
            </a:r>
            <a:r>
              <a:rPr lang="ru-RU" sz="3600" dirty="0" err="1"/>
              <a:t>философиялык</a:t>
            </a:r>
            <a:r>
              <a:rPr lang="ru-RU" sz="3600" dirty="0"/>
              <a:t> </a:t>
            </a:r>
            <a:r>
              <a:rPr lang="ru-RU" sz="3600" dirty="0" err="1"/>
              <a:t>ойду</a:t>
            </a:r>
            <a:r>
              <a:rPr lang="ru-RU" sz="3600" dirty="0"/>
              <a:t> </a:t>
            </a:r>
            <a:r>
              <a:rPr lang="ru-RU" sz="3600" dirty="0" err="1"/>
              <a:t>камтып</a:t>
            </a:r>
            <a:r>
              <a:rPr lang="ru-RU" sz="3600" dirty="0"/>
              <a:t>, </a:t>
            </a:r>
            <a:r>
              <a:rPr lang="ru-RU" sz="3600" dirty="0" err="1"/>
              <a:t>адамдын</a:t>
            </a:r>
            <a:r>
              <a:rPr lang="ru-RU" sz="3600" dirty="0"/>
              <a:t> </a:t>
            </a:r>
            <a:r>
              <a:rPr lang="ru-RU" sz="3600" dirty="0" err="1"/>
              <a:t>акыл-ээси</a:t>
            </a:r>
            <a:r>
              <a:rPr lang="ru-RU" sz="3600" dirty="0"/>
              <a:t> </a:t>
            </a:r>
            <a:r>
              <a:rPr lang="ru-RU" sz="3600" dirty="0" err="1"/>
              <a:t>башында</a:t>
            </a:r>
            <a:r>
              <a:rPr lang="ru-RU" sz="3600" dirty="0"/>
              <a:t>, баш </a:t>
            </a:r>
            <a:r>
              <a:rPr lang="ru-RU" sz="3600" dirty="0" err="1"/>
              <a:t>кийимде</a:t>
            </a:r>
            <a:r>
              <a:rPr lang="ru-RU" sz="3600" dirty="0"/>
              <a:t> </a:t>
            </a:r>
            <a:r>
              <a:rPr lang="ru-RU" sz="3600" dirty="0" err="1"/>
              <a:t>деген</a:t>
            </a:r>
            <a:r>
              <a:rPr lang="ru-RU" sz="3600" dirty="0"/>
              <a:t> </a:t>
            </a:r>
            <a:r>
              <a:rPr lang="ru-RU" sz="3600" dirty="0" err="1"/>
              <a:t>мааниде</a:t>
            </a:r>
            <a:r>
              <a:rPr lang="ru-RU" sz="3600" dirty="0"/>
              <a:t>.</a:t>
            </a:r>
          </a:p>
        </p:txBody>
      </p:sp>
    </p:spTree>
    <p:extLst>
      <p:ext uri="{BB962C8B-B14F-4D97-AF65-F5344CB8AC3E}">
        <p14:creationId xmlns:p14="http://schemas.microsoft.com/office/powerpoint/2010/main" val="556267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69629D-6B4F-49C8-8042-F679D8F39B9E}"/>
              </a:ext>
            </a:extLst>
          </p:cNvPr>
          <p:cNvSpPr>
            <a:spLocks noGrp="1"/>
          </p:cNvSpPr>
          <p:nvPr>
            <p:ph type="title"/>
          </p:nvPr>
        </p:nvSpPr>
        <p:spPr/>
        <p:txBody>
          <a:bodyPr/>
          <a:lstStyle/>
          <a:p>
            <a:endParaRPr lang="ru-RU"/>
          </a:p>
        </p:txBody>
      </p:sp>
      <p:pic>
        <p:nvPicPr>
          <p:cNvPr id="6" name="Объект 5">
            <a:extLst>
              <a:ext uri="{FF2B5EF4-FFF2-40B4-BE49-F238E27FC236}">
                <a16:creationId xmlns:a16="http://schemas.microsoft.com/office/drawing/2014/main" id="{F91BF2EB-11F2-43A3-8126-E3AC74ED8B06}"/>
              </a:ext>
            </a:extLst>
          </p:cNvPr>
          <p:cNvPicPr>
            <a:picLocks noGrp="1" noChangeAspect="1"/>
          </p:cNvPicPr>
          <p:nvPr>
            <p:ph sz="quarter" idx="13"/>
          </p:nvPr>
        </p:nvPicPr>
        <p:blipFill>
          <a:blip r:embed="rId2"/>
          <a:stretch>
            <a:fillRect/>
          </a:stretch>
        </p:blipFill>
        <p:spPr>
          <a:xfrm>
            <a:off x="1" y="-636495"/>
            <a:ext cx="11932024" cy="7028329"/>
          </a:xfrm>
          <a:prstGeom prst="rect">
            <a:avLst/>
          </a:prstGeom>
        </p:spPr>
      </p:pic>
    </p:spTree>
    <p:extLst>
      <p:ext uri="{BB962C8B-B14F-4D97-AF65-F5344CB8AC3E}">
        <p14:creationId xmlns:p14="http://schemas.microsoft.com/office/powerpoint/2010/main" val="829775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C9966F4C-05E0-4CC5-91EA-315567DBE885}"/>
              </a:ext>
            </a:extLst>
          </p:cNvPr>
          <p:cNvSpPr/>
          <p:nvPr/>
        </p:nvSpPr>
        <p:spPr>
          <a:xfrm>
            <a:off x="671044" y="894207"/>
            <a:ext cx="8858438" cy="3416320"/>
          </a:xfrm>
          <a:prstGeom prst="rect">
            <a:avLst/>
          </a:prstGeom>
        </p:spPr>
        <p:txBody>
          <a:bodyPr wrap="square">
            <a:spAutoFit/>
          </a:bodyPr>
          <a:lstStyle/>
          <a:p>
            <a:pPr lvl="2" algn="ctr"/>
            <a:r>
              <a:rPr lang="ky-KG" sz="7200" dirty="0"/>
              <a:t>Балдар, калпак кийген силерге жагабы?</a:t>
            </a:r>
            <a:endParaRPr lang="ru-RU" sz="7200" dirty="0"/>
          </a:p>
        </p:txBody>
      </p:sp>
    </p:spTree>
    <p:extLst>
      <p:ext uri="{BB962C8B-B14F-4D97-AF65-F5344CB8AC3E}">
        <p14:creationId xmlns:p14="http://schemas.microsoft.com/office/powerpoint/2010/main" val="1788605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D93154E-2C32-48A8-98C2-15E281178EAC}"/>
              </a:ext>
            </a:extLst>
          </p:cNvPr>
          <p:cNvSpPr>
            <a:spLocks noGrp="1"/>
          </p:cNvSpPr>
          <p:nvPr>
            <p:ph sz="quarter" idx="13"/>
          </p:nvPr>
        </p:nvSpPr>
        <p:spPr>
          <a:xfrm>
            <a:off x="685800" y="-224118"/>
            <a:ext cx="10394707" cy="5598703"/>
          </a:xfrm>
        </p:spPr>
        <p:txBody>
          <a:bodyPr/>
          <a:lstStyle/>
          <a:p>
            <a:pPr algn="ctr"/>
            <a:r>
              <a:rPr lang="ru-RU" dirty="0" err="1">
                <a:solidFill>
                  <a:srgbClr val="000000"/>
                </a:solidFill>
                <a:latin typeface="PT Sans"/>
              </a:rPr>
              <a:t>Жылда</a:t>
            </a:r>
            <a:r>
              <a:rPr lang="ru-RU" dirty="0">
                <a:solidFill>
                  <a:srgbClr val="000000"/>
                </a:solidFill>
                <a:latin typeface="PT Sans"/>
              </a:rPr>
              <a:t> 5-мартта </a:t>
            </a:r>
            <a:r>
              <a:rPr lang="ru-RU" dirty="0" err="1">
                <a:solidFill>
                  <a:srgbClr val="000000"/>
                </a:solidFill>
                <a:latin typeface="PT Sans"/>
              </a:rPr>
              <a:t>Кыргызстанда</a:t>
            </a:r>
            <a:r>
              <a:rPr lang="ru-RU" dirty="0">
                <a:solidFill>
                  <a:srgbClr val="000000"/>
                </a:solidFill>
                <a:latin typeface="PT Sans"/>
              </a:rPr>
              <a:t> </a:t>
            </a:r>
            <a:r>
              <a:rPr lang="ru-RU" dirty="0" err="1">
                <a:solidFill>
                  <a:srgbClr val="000000"/>
                </a:solidFill>
                <a:latin typeface="PT Sans"/>
              </a:rPr>
              <a:t>улуттук</a:t>
            </a:r>
            <a:r>
              <a:rPr lang="ru-RU" dirty="0">
                <a:solidFill>
                  <a:srgbClr val="000000"/>
                </a:solidFill>
                <a:latin typeface="PT Sans"/>
              </a:rPr>
              <a:t> баш </a:t>
            </a:r>
            <a:r>
              <a:rPr lang="ru-RU" dirty="0" err="1">
                <a:solidFill>
                  <a:srgbClr val="000000"/>
                </a:solidFill>
                <a:latin typeface="PT Sans"/>
              </a:rPr>
              <a:t>кийим</a:t>
            </a:r>
            <a:r>
              <a:rPr lang="ru-RU" dirty="0">
                <a:solidFill>
                  <a:srgbClr val="000000"/>
                </a:solidFill>
                <a:latin typeface="PT Sans"/>
              </a:rPr>
              <a:t> </a:t>
            </a:r>
            <a:r>
              <a:rPr lang="ru-RU" dirty="0" err="1">
                <a:solidFill>
                  <a:srgbClr val="000000"/>
                </a:solidFill>
                <a:latin typeface="PT Sans"/>
              </a:rPr>
              <a:t>ак</a:t>
            </a:r>
            <a:r>
              <a:rPr lang="ru-RU" dirty="0">
                <a:solidFill>
                  <a:srgbClr val="000000"/>
                </a:solidFill>
                <a:latin typeface="PT Sans"/>
              </a:rPr>
              <a:t> </a:t>
            </a:r>
            <a:r>
              <a:rPr lang="ru-RU" dirty="0" err="1">
                <a:solidFill>
                  <a:srgbClr val="000000"/>
                </a:solidFill>
                <a:latin typeface="PT Sans"/>
              </a:rPr>
              <a:t>калпактын</a:t>
            </a:r>
            <a:r>
              <a:rPr lang="ru-RU" dirty="0">
                <a:solidFill>
                  <a:srgbClr val="000000"/>
                </a:solidFill>
                <a:latin typeface="PT Sans"/>
              </a:rPr>
              <a:t> </a:t>
            </a:r>
            <a:r>
              <a:rPr lang="ru-RU" dirty="0" err="1">
                <a:solidFill>
                  <a:srgbClr val="000000"/>
                </a:solidFill>
                <a:latin typeface="PT Sans"/>
              </a:rPr>
              <a:t>урматына</a:t>
            </a:r>
            <a:r>
              <a:rPr lang="ru-RU" dirty="0">
                <a:solidFill>
                  <a:srgbClr val="000000"/>
                </a:solidFill>
                <a:latin typeface="PT Sans"/>
              </a:rPr>
              <a:t> </a:t>
            </a:r>
            <a:r>
              <a:rPr lang="ru-RU" b="1" dirty="0">
                <a:solidFill>
                  <a:srgbClr val="000000"/>
                </a:solidFill>
                <a:latin typeface="PT Sans"/>
              </a:rPr>
              <a:t>Ак </a:t>
            </a:r>
            <a:r>
              <a:rPr lang="ru-RU" b="1" dirty="0" err="1">
                <a:solidFill>
                  <a:srgbClr val="000000"/>
                </a:solidFill>
                <a:latin typeface="PT Sans"/>
              </a:rPr>
              <a:t>калпак</a:t>
            </a:r>
            <a:r>
              <a:rPr lang="ru-RU" b="1" dirty="0">
                <a:solidFill>
                  <a:srgbClr val="000000"/>
                </a:solidFill>
                <a:latin typeface="PT Sans"/>
              </a:rPr>
              <a:t> куну</a:t>
            </a:r>
            <a:r>
              <a:rPr lang="ru-RU" dirty="0">
                <a:solidFill>
                  <a:srgbClr val="000000"/>
                </a:solidFill>
                <a:latin typeface="PT Sans"/>
              </a:rPr>
              <a:t> </a:t>
            </a:r>
            <a:r>
              <a:rPr lang="ru-RU" dirty="0" err="1">
                <a:solidFill>
                  <a:srgbClr val="000000"/>
                </a:solidFill>
                <a:latin typeface="PT Sans"/>
              </a:rPr>
              <a:t>белгиленет</a:t>
            </a:r>
            <a:r>
              <a:rPr lang="ru-RU" dirty="0">
                <a:solidFill>
                  <a:srgbClr val="000000"/>
                </a:solidFill>
                <a:latin typeface="PT Sans"/>
              </a:rPr>
              <a:t>. </a:t>
            </a:r>
            <a:r>
              <a:rPr lang="ru-RU" dirty="0" err="1">
                <a:solidFill>
                  <a:srgbClr val="000000"/>
                </a:solidFill>
                <a:latin typeface="PT Sans"/>
              </a:rPr>
              <a:t>Бул</a:t>
            </a:r>
            <a:r>
              <a:rPr lang="ru-RU" dirty="0">
                <a:solidFill>
                  <a:srgbClr val="000000"/>
                </a:solidFill>
                <a:latin typeface="PT Sans"/>
              </a:rPr>
              <a:t> </a:t>
            </a:r>
            <a:r>
              <a:rPr lang="ru-RU" dirty="0" err="1">
                <a:solidFill>
                  <a:srgbClr val="000000"/>
                </a:solidFill>
                <a:latin typeface="PT Sans"/>
              </a:rPr>
              <a:t>күн</a:t>
            </a:r>
            <a:r>
              <a:rPr lang="ru-RU" dirty="0">
                <a:solidFill>
                  <a:srgbClr val="000000"/>
                </a:solidFill>
                <a:latin typeface="PT Sans"/>
              </a:rPr>
              <a:t> </a:t>
            </a:r>
            <a:r>
              <a:rPr lang="ru-RU" dirty="0" err="1">
                <a:solidFill>
                  <a:srgbClr val="000000"/>
                </a:solidFill>
                <a:latin typeface="PT Sans"/>
              </a:rPr>
              <a:t>Жогорку</a:t>
            </a:r>
            <a:r>
              <a:rPr lang="ru-RU" dirty="0">
                <a:solidFill>
                  <a:srgbClr val="000000"/>
                </a:solidFill>
                <a:latin typeface="PT Sans"/>
              </a:rPr>
              <a:t> </a:t>
            </a:r>
            <a:r>
              <a:rPr lang="ru-RU" dirty="0" err="1">
                <a:solidFill>
                  <a:srgbClr val="000000"/>
                </a:solidFill>
                <a:latin typeface="PT Sans"/>
              </a:rPr>
              <a:t>Кенештин</a:t>
            </a:r>
            <a:r>
              <a:rPr lang="ru-RU" dirty="0">
                <a:solidFill>
                  <a:srgbClr val="000000"/>
                </a:solidFill>
                <a:latin typeface="PT Sans"/>
              </a:rPr>
              <a:t> 2016-жылдын 29-июнундагы №825-</a:t>
            </a:r>
            <a:r>
              <a:rPr lang="en-US" dirty="0">
                <a:solidFill>
                  <a:srgbClr val="000000"/>
                </a:solidFill>
                <a:latin typeface="PT Sans"/>
              </a:rPr>
              <a:t>VI </a:t>
            </a:r>
            <a:r>
              <a:rPr lang="ru-RU" dirty="0" err="1">
                <a:solidFill>
                  <a:srgbClr val="000000"/>
                </a:solidFill>
                <a:latin typeface="PT Sans"/>
              </a:rPr>
              <a:t>токтому</a:t>
            </a:r>
            <a:r>
              <a:rPr lang="ru-RU" dirty="0">
                <a:solidFill>
                  <a:srgbClr val="000000"/>
                </a:solidFill>
                <a:latin typeface="PT Sans"/>
              </a:rPr>
              <a:t> </a:t>
            </a:r>
            <a:r>
              <a:rPr lang="ru-RU" dirty="0" err="1">
                <a:solidFill>
                  <a:srgbClr val="000000"/>
                </a:solidFill>
                <a:latin typeface="PT Sans"/>
              </a:rPr>
              <a:t>менен</a:t>
            </a:r>
            <a:r>
              <a:rPr lang="ru-RU" dirty="0">
                <a:solidFill>
                  <a:srgbClr val="000000"/>
                </a:solidFill>
                <a:latin typeface="PT Sans"/>
              </a:rPr>
              <a:t> </a:t>
            </a:r>
            <a:r>
              <a:rPr lang="ru-RU" dirty="0" err="1">
                <a:solidFill>
                  <a:srgbClr val="000000"/>
                </a:solidFill>
                <a:latin typeface="PT Sans"/>
              </a:rPr>
              <a:t>улуттук</a:t>
            </a:r>
            <a:r>
              <a:rPr lang="ru-RU" dirty="0">
                <a:solidFill>
                  <a:srgbClr val="000000"/>
                </a:solidFill>
                <a:latin typeface="PT Sans"/>
              </a:rPr>
              <a:t> баш </a:t>
            </a:r>
            <a:r>
              <a:rPr lang="ru-RU" dirty="0" err="1">
                <a:solidFill>
                  <a:srgbClr val="000000"/>
                </a:solidFill>
                <a:latin typeface="PT Sans"/>
              </a:rPr>
              <a:t>кийимдин</a:t>
            </a:r>
            <a:r>
              <a:rPr lang="ru-RU" dirty="0">
                <a:solidFill>
                  <a:srgbClr val="000000"/>
                </a:solidFill>
                <a:latin typeface="PT Sans"/>
              </a:rPr>
              <a:t> </a:t>
            </a:r>
            <a:r>
              <a:rPr lang="ru-RU" dirty="0" err="1">
                <a:solidFill>
                  <a:srgbClr val="000000"/>
                </a:solidFill>
                <a:latin typeface="PT Sans"/>
              </a:rPr>
              <a:t>маанисин</a:t>
            </a:r>
            <a:r>
              <a:rPr lang="ru-RU" dirty="0">
                <a:solidFill>
                  <a:srgbClr val="000000"/>
                </a:solidFill>
                <a:latin typeface="PT Sans"/>
              </a:rPr>
              <a:t> </a:t>
            </a:r>
            <a:r>
              <a:rPr lang="ru-RU" dirty="0" err="1">
                <a:solidFill>
                  <a:srgbClr val="000000"/>
                </a:solidFill>
                <a:latin typeface="PT Sans"/>
              </a:rPr>
              <a:t>сактоо</a:t>
            </a:r>
            <a:r>
              <a:rPr lang="ru-RU" dirty="0">
                <a:solidFill>
                  <a:srgbClr val="000000"/>
                </a:solidFill>
                <a:latin typeface="PT Sans"/>
              </a:rPr>
              <a:t> </a:t>
            </a:r>
            <a:r>
              <a:rPr lang="ru-RU" dirty="0" err="1">
                <a:solidFill>
                  <a:srgbClr val="000000"/>
                </a:solidFill>
                <a:latin typeface="PT Sans"/>
              </a:rPr>
              <a:t>жана</a:t>
            </a:r>
            <a:r>
              <a:rPr lang="ru-RU" dirty="0">
                <a:solidFill>
                  <a:srgbClr val="000000"/>
                </a:solidFill>
                <a:latin typeface="PT Sans"/>
              </a:rPr>
              <a:t> </a:t>
            </a:r>
            <a:r>
              <a:rPr lang="ru-RU" dirty="0" err="1">
                <a:solidFill>
                  <a:srgbClr val="000000"/>
                </a:solidFill>
                <a:latin typeface="PT Sans"/>
              </a:rPr>
              <a:t>сыйлоо</a:t>
            </a:r>
            <a:r>
              <a:rPr lang="ru-RU" dirty="0">
                <a:solidFill>
                  <a:srgbClr val="000000"/>
                </a:solidFill>
                <a:latin typeface="PT Sans"/>
              </a:rPr>
              <a:t>, </a:t>
            </a:r>
            <a:r>
              <a:rPr lang="ru-RU" dirty="0" err="1">
                <a:solidFill>
                  <a:srgbClr val="000000"/>
                </a:solidFill>
                <a:latin typeface="PT Sans"/>
              </a:rPr>
              <a:t>улуттук</a:t>
            </a:r>
            <a:r>
              <a:rPr lang="ru-RU" dirty="0">
                <a:solidFill>
                  <a:srgbClr val="000000"/>
                </a:solidFill>
                <a:latin typeface="PT Sans"/>
              </a:rPr>
              <a:t> </a:t>
            </a:r>
            <a:r>
              <a:rPr lang="ru-RU" dirty="0" err="1">
                <a:solidFill>
                  <a:srgbClr val="000000"/>
                </a:solidFill>
                <a:latin typeface="PT Sans"/>
              </a:rPr>
              <a:t>салты</a:t>
            </a:r>
            <a:r>
              <a:rPr lang="ru-RU" dirty="0">
                <a:solidFill>
                  <a:srgbClr val="000000"/>
                </a:solidFill>
                <a:latin typeface="PT Sans"/>
              </a:rPr>
              <a:t> </a:t>
            </a:r>
            <a:r>
              <a:rPr lang="ru-RU" dirty="0" err="1">
                <a:solidFill>
                  <a:srgbClr val="000000"/>
                </a:solidFill>
                <a:latin typeface="PT Sans"/>
              </a:rPr>
              <a:t>колдоо</a:t>
            </a:r>
            <a:r>
              <a:rPr lang="ru-RU" dirty="0">
                <a:solidFill>
                  <a:srgbClr val="000000"/>
                </a:solidFill>
                <a:latin typeface="PT Sans"/>
              </a:rPr>
              <a:t> </a:t>
            </a:r>
            <a:r>
              <a:rPr lang="ru-RU" dirty="0" err="1">
                <a:solidFill>
                  <a:srgbClr val="000000"/>
                </a:solidFill>
                <a:latin typeface="PT Sans"/>
              </a:rPr>
              <a:t>жана</a:t>
            </a:r>
            <a:r>
              <a:rPr lang="ru-RU" dirty="0">
                <a:solidFill>
                  <a:srgbClr val="000000"/>
                </a:solidFill>
                <a:latin typeface="PT Sans"/>
              </a:rPr>
              <a:t> </a:t>
            </a:r>
            <a:r>
              <a:rPr lang="ru-RU" dirty="0" err="1">
                <a:solidFill>
                  <a:srgbClr val="000000"/>
                </a:solidFill>
                <a:latin typeface="PT Sans"/>
              </a:rPr>
              <a:t>элдин</a:t>
            </a:r>
            <a:r>
              <a:rPr lang="ru-RU" dirty="0">
                <a:solidFill>
                  <a:srgbClr val="000000"/>
                </a:solidFill>
                <a:latin typeface="PT Sans"/>
              </a:rPr>
              <a:t> кыргыз </a:t>
            </a:r>
            <a:r>
              <a:rPr lang="ru-RU" dirty="0" err="1">
                <a:solidFill>
                  <a:srgbClr val="000000"/>
                </a:solidFill>
                <a:latin typeface="PT Sans"/>
              </a:rPr>
              <a:t>маданиятына</a:t>
            </a:r>
            <a:r>
              <a:rPr lang="ru-RU" dirty="0">
                <a:solidFill>
                  <a:srgbClr val="000000"/>
                </a:solidFill>
                <a:latin typeface="PT Sans"/>
              </a:rPr>
              <a:t> </a:t>
            </a:r>
            <a:r>
              <a:rPr lang="ru-RU" dirty="0" err="1">
                <a:solidFill>
                  <a:srgbClr val="000000"/>
                </a:solidFill>
                <a:latin typeface="PT Sans"/>
              </a:rPr>
              <a:t>болгон</a:t>
            </a:r>
            <a:r>
              <a:rPr lang="ru-RU" dirty="0">
                <a:solidFill>
                  <a:srgbClr val="000000"/>
                </a:solidFill>
                <a:latin typeface="PT Sans"/>
              </a:rPr>
              <a:t> </a:t>
            </a:r>
            <a:r>
              <a:rPr lang="ru-RU" dirty="0" err="1">
                <a:solidFill>
                  <a:srgbClr val="000000"/>
                </a:solidFill>
                <a:latin typeface="PT Sans"/>
              </a:rPr>
              <a:t>сыймыктануу</a:t>
            </a:r>
            <a:r>
              <a:rPr lang="ru-RU" dirty="0">
                <a:solidFill>
                  <a:srgbClr val="000000"/>
                </a:solidFill>
                <a:latin typeface="PT Sans"/>
              </a:rPr>
              <a:t> </a:t>
            </a:r>
            <a:r>
              <a:rPr lang="ru-RU" dirty="0" err="1">
                <a:solidFill>
                  <a:srgbClr val="000000"/>
                </a:solidFill>
                <a:latin typeface="PT Sans"/>
              </a:rPr>
              <a:t>сезимдерин</a:t>
            </a:r>
            <a:r>
              <a:rPr lang="ru-RU" dirty="0">
                <a:solidFill>
                  <a:srgbClr val="000000"/>
                </a:solidFill>
                <a:latin typeface="PT Sans"/>
              </a:rPr>
              <a:t> </a:t>
            </a:r>
            <a:r>
              <a:rPr lang="ru-RU" dirty="0" err="1">
                <a:solidFill>
                  <a:srgbClr val="000000"/>
                </a:solidFill>
                <a:latin typeface="PT Sans"/>
              </a:rPr>
              <a:t>ойготуу</a:t>
            </a:r>
            <a:r>
              <a:rPr lang="ru-RU" dirty="0">
                <a:solidFill>
                  <a:srgbClr val="000000"/>
                </a:solidFill>
                <a:latin typeface="PT Sans"/>
              </a:rPr>
              <a:t> </a:t>
            </a:r>
            <a:r>
              <a:rPr lang="ru-RU" dirty="0" err="1">
                <a:solidFill>
                  <a:srgbClr val="000000"/>
                </a:solidFill>
                <a:latin typeface="PT Sans"/>
              </a:rPr>
              <a:t>максатында</a:t>
            </a:r>
            <a:r>
              <a:rPr lang="ru-RU" dirty="0">
                <a:solidFill>
                  <a:srgbClr val="000000"/>
                </a:solidFill>
                <a:latin typeface="PT Sans"/>
              </a:rPr>
              <a:t> </a:t>
            </a:r>
            <a:r>
              <a:rPr lang="ru-RU" dirty="0" err="1">
                <a:solidFill>
                  <a:srgbClr val="000000"/>
                </a:solidFill>
                <a:latin typeface="PT Sans"/>
              </a:rPr>
              <a:t>кабыл</a:t>
            </a:r>
            <a:r>
              <a:rPr lang="ru-RU" dirty="0">
                <a:solidFill>
                  <a:srgbClr val="000000"/>
                </a:solidFill>
                <a:latin typeface="PT Sans"/>
              </a:rPr>
              <a:t> </a:t>
            </a:r>
            <a:r>
              <a:rPr lang="ru-RU" dirty="0" err="1">
                <a:solidFill>
                  <a:srgbClr val="000000"/>
                </a:solidFill>
                <a:latin typeface="PT Sans"/>
              </a:rPr>
              <a:t>алынган</a:t>
            </a:r>
            <a:r>
              <a:rPr lang="ru-RU" dirty="0">
                <a:solidFill>
                  <a:srgbClr val="000000"/>
                </a:solidFill>
                <a:latin typeface="PT Sans"/>
              </a:rPr>
              <a:t>.</a:t>
            </a:r>
            <a:endParaRPr lang="ru-RU" dirty="0"/>
          </a:p>
        </p:txBody>
      </p:sp>
    </p:spTree>
    <p:extLst>
      <p:ext uri="{BB962C8B-B14F-4D97-AF65-F5344CB8AC3E}">
        <p14:creationId xmlns:p14="http://schemas.microsoft.com/office/powerpoint/2010/main" val="3273187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6B156E-55DB-4D02-B9EA-8376178BEEDB}"/>
              </a:ext>
            </a:extLst>
          </p:cNvPr>
          <p:cNvSpPr>
            <a:spLocks noGrp="1"/>
          </p:cNvSpPr>
          <p:nvPr>
            <p:ph type="title"/>
          </p:nvPr>
        </p:nvSpPr>
        <p:spPr/>
        <p:txBody>
          <a:bodyPr/>
          <a:lstStyle/>
          <a:p>
            <a:endParaRPr lang="ru-RU"/>
          </a:p>
        </p:txBody>
      </p:sp>
      <p:pic>
        <p:nvPicPr>
          <p:cNvPr id="4" name="Объект 3">
            <a:extLst>
              <a:ext uri="{FF2B5EF4-FFF2-40B4-BE49-F238E27FC236}">
                <a16:creationId xmlns:a16="http://schemas.microsoft.com/office/drawing/2014/main" id="{0B2ECD24-C175-4950-8C47-58323772F5A1}"/>
              </a:ext>
            </a:extLst>
          </p:cNvPr>
          <p:cNvPicPr>
            <a:picLocks noGrp="1" noChangeAspect="1"/>
          </p:cNvPicPr>
          <p:nvPr>
            <p:ph sz="quarter" idx="13"/>
          </p:nvPr>
        </p:nvPicPr>
        <p:blipFill>
          <a:blip r:embed="rId2"/>
          <a:stretch>
            <a:fillRect/>
          </a:stretch>
        </p:blipFill>
        <p:spPr>
          <a:xfrm>
            <a:off x="304800" y="40341"/>
            <a:ext cx="11295529" cy="6368864"/>
          </a:xfrm>
          <a:prstGeom prst="rect">
            <a:avLst/>
          </a:prstGeom>
        </p:spPr>
      </p:pic>
    </p:spTree>
    <p:extLst>
      <p:ext uri="{BB962C8B-B14F-4D97-AF65-F5344CB8AC3E}">
        <p14:creationId xmlns:p14="http://schemas.microsoft.com/office/powerpoint/2010/main" val="2208831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10FE2CA-03B2-4E7D-AC57-8D442FC0DFCF}"/>
              </a:ext>
            </a:extLst>
          </p:cNvPr>
          <p:cNvSpPr>
            <a:spLocks noGrp="1"/>
          </p:cNvSpPr>
          <p:nvPr>
            <p:ph sz="quarter" idx="13"/>
          </p:nvPr>
        </p:nvSpPr>
        <p:spPr>
          <a:xfrm>
            <a:off x="685800" y="107576"/>
            <a:ext cx="10394707" cy="5267009"/>
          </a:xfrm>
        </p:spPr>
        <p:txBody>
          <a:bodyPr>
            <a:normAutofit/>
          </a:bodyPr>
          <a:lstStyle/>
          <a:p>
            <a:pPr algn="ctr"/>
            <a:r>
              <a:rPr lang="ru-RU" dirty="0">
                <a:solidFill>
                  <a:srgbClr val="000000"/>
                </a:solidFill>
                <a:latin typeface="PT Sans"/>
              </a:rPr>
              <a:t>Ак </a:t>
            </a:r>
            <a:r>
              <a:rPr lang="ru-RU" dirty="0" err="1">
                <a:solidFill>
                  <a:srgbClr val="000000"/>
                </a:solidFill>
                <a:latin typeface="PT Sans"/>
              </a:rPr>
              <a:t>калпак</a:t>
            </a:r>
            <a:r>
              <a:rPr lang="ru-RU" dirty="0">
                <a:solidFill>
                  <a:srgbClr val="000000"/>
                </a:solidFill>
                <a:latin typeface="PT Sans"/>
              </a:rPr>
              <a:t> куну </a:t>
            </a:r>
            <a:r>
              <a:rPr lang="ru-RU" dirty="0" err="1">
                <a:solidFill>
                  <a:srgbClr val="000000"/>
                </a:solidFill>
                <a:latin typeface="PT Sans"/>
              </a:rPr>
              <a:t>официалдуу</a:t>
            </a:r>
            <a:r>
              <a:rPr lang="ru-RU" dirty="0">
                <a:solidFill>
                  <a:srgbClr val="000000"/>
                </a:solidFill>
                <a:latin typeface="PT Sans"/>
              </a:rPr>
              <a:t> </a:t>
            </a:r>
            <a:r>
              <a:rPr lang="ru-RU" dirty="0" err="1">
                <a:solidFill>
                  <a:srgbClr val="000000"/>
                </a:solidFill>
                <a:latin typeface="PT Sans"/>
              </a:rPr>
              <a:t>эмес</a:t>
            </a:r>
            <a:r>
              <a:rPr lang="ru-RU" dirty="0">
                <a:solidFill>
                  <a:srgbClr val="000000"/>
                </a:solidFill>
                <a:latin typeface="PT Sans"/>
              </a:rPr>
              <a:t> </a:t>
            </a:r>
            <a:r>
              <a:rPr lang="ru-RU" dirty="0" err="1">
                <a:solidFill>
                  <a:srgbClr val="000000"/>
                </a:solidFill>
                <a:latin typeface="PT Sans"/>
              </a:rPr>
              <a:t>түрдө</a:t>
            </a:r>
            <a:r>
              <a:rPr lang="ru-RU" dirty="0">
                <a:solidFill>
                  <a:srgbClr val="000000"/>
                </a:solidFill>
                <a:latin typeface="PT Sans"/>
              </a:rPr>
              <a:t> 2011-жылы </a:t>
            </a:r>
            <a:r>
              <a:rPr lang="ru-RU" dirty="0" err="1">
                <a:solidFill>
                  <a:srgbClr val="000000"/>
                </a:solidFill>
                <a:latin typeface="PT Sans"/>
              </a:rPr>
              <a:t>майрамдала</a:t>
            </a:r>
            <a:r>
              <a:rPr lang="ru-RU" dirty="0">
                <a:solidFill>
                  <a:srgbClr val="000000"/>
                </a:solidFill>
                <a:latin typeface="PT Sans"/>
              </a:rPr>
              <a:t> </a:t>
            </a:r>
            <a:r>
              <a:rPr lang="ru-RU" dirty="0" err="1">
                <a:solidFill>
                  <a:srgbClr val="000000"/>
                </a:solidFill>
                <a:latin typeface="PT Sans"/>
              </a:rPr>
              <a:t>баштаган</a:t>
            </a:r>
            <a:r>
              <a:rPr lang="ru-RU" dirty="0">
                <a:solidFill>
                  <a:srgbClr val="000000"/>
                </a:solidFill>
                <a:latin typeface="PT Sans"/>
              </a:rPr>
              <a:t>. Кунду </a:t>
            </a:r>
            <a:r>
              <a:rPr lang="ru-RU" dirty="0" err="1">
                <a:solidFill>
                  <a:srgbClr val="000000"/>
                </a:solidFill>
                <a:latin typeface="PT Sans"/>
              </a:rPr>
              <a:t>белгилөөнүн</a:t>
            </a:r>
            <a:r>
              <a:rPr lang="ru-RU" dirty="0">
                <a:solidFill>
                  <a:srgbClr val="000000"/>
                </a:solidFill>
                <a:latin typeface="PT Sans"/>
              </a:rPr>
              <a:t> инициатору катары режиссер </a:t>
            </a:r>
            <a:r>
              <a:rPr lang="ru-RU" dirty="0" err="1">
                <a:solidFill>
                  <a:srgbClr val="000000"/>
                </a:solidFill>
                <a:latin typeface="PT Sans"/>
              </a:rPr>
              <a:t>Рысбек</a:t>
            </a:r>
            <a:r>
              <a:rPr lang="ru-RU" dirty="0">
                <a:solidFill>
                  <a:srgbClr val="000000"/>
                </a:solidFill>
                <a:latin typeface="PT Sans"/>
              </a:rPr>
              <a:t> </a:t>
            </a:r>
            <a:r>
              <a:rPr lang="ru-RU" dirty="0" err="1">
                <a:solidFill>
                  <a:srgbClr val="000000"/>
                </a:solidFill>
                <a:latin typeface="PT Sans"/>
              </a:rPr>
              <a:t>Жабиров</a:t>
            </a:r>
            <a:r>
              <a:rPr lang="ru-RU" dirty="0">
                <a:solidFill>
                  <a:srgbClr val="000000"/>
                </a:solidFill>
                <a:latin typeface="PT Sans"/>
              </a:rPr>
              <a:t> </a:t>
            </a:r>
            <a:r>
              <a:rPr lang="ru-RU" dirty="0" err="1">
                <a:solidFill>
                  <a:srgbClr val="000000"/>
                </a:solidFill>
                <a:latin typeface="PT Sans"/>
              </a:rPr>
              <a:t>болгон</a:t>
            </a:r>
            <a:r>
              <a:rPr lang="ru-RU" dirty="0">
                <a:solidFill>
                  <a:srgbClr val="000000"/>
                </a:solidFill>
                <a:latin typeface="PT Sans"/>
              </a:rPr>
              <a:t>. </a:t>
            </a:r>
            <a:r>
              <a:rPr lang="ru-RU" dirty="0" err="1">
                <a:solidFill>
                  <a:srgbClr val="000000"/>
                </a:solidFill>
                <a:latin typeface="PT Sans"/>
              </a:rPr>
              <a:t>Анын</a:t>
            </a:r>
            <a:r>
              <a:rPr lang="ru-RU" dirty="0">
                <a:solidFill>
                  <a:srgbClr val="000000"/>
                </a:solidFill>
                <a:latin typeface="PT Sans"/>
              </a:rPr>
              <a:t> </a:t>
            </a:r>
            <a:r>
              <a:rPr lang="ru-RU" dirty="0" err="1">
                <a:solidFill>
                  <a:srgbClr val="000000"/>
                </a:solidFill>
                <a:latin typeface="PT Sans"/>
              </a:rPr>
              <a:t>сөзү</a:t>
            </a:r>
            <a:r>
              <a:rPr lang="ru-RU" dirty="0">
                <a:solidFill>
                  <a:srgbClr val="000000"/>
                </a:solidFill>
                <a:latin typeface="PT Sans"/>
              </a:rPr>
              <a:t> </a:t>
            </a:r>
            <a:r>
              <a:rPr lang="ru-RU" dirty="0" err="1">
                <a:solidFill>
                  <a:srgbClr val="000000"/>
                </a:solidFill>
                <a:latin typeface="PT Sans"/>
              </a:rPr>
              <a:t>боюнча</a:t>
            </a:r>
            <a:r>
              <a:rPr lang="ru-RU" dirty="0">
                <a:solidFill>
                  <a:srgbClr val="000000"/>
                </a:solidFill>
                <a:latin typeface="PT Sans"/>
              </a:rPr>
              <a:t> </a:t>
            </a:r>
            <a:r>
              <a:rPr lang="ru-RU" dirty="0" err="1">
                <a:solidFill>
                  <a:srgbClr val="000000"/>
                </a:solidFill>
                <a:latin typeface="PT Sans"/>
              </a:rPr>
              <a:t>ак</a:t>
            </a:r>
            <a:r>
              <a:rPr lang="ru-RU" dirty="0">
                <a:solidFill>
                  <a:srgbClr val="000000"/>
                </a:solidFill>
                <a:latin typeface="PT Sans"/>
              </a:rPr>
              <a:t> </a:t>
            </a:r>
            <a:r>
              <a:rPr lang="ru-RU" dirty="0" err="1">
                <a:solidFill>
                  <a:srgbClr val="000000"/>
                </a:solidFill>
                <a:latin typeface="PT Sans"/>
              </a:rPr>
              <a:t>калпак</a:t>
            </a:r>
            <a:r>
              <a:rPr lang="ru-RU" dirty="0">
                <a:solidFill>
                  <a:srgbClr val="000000"/>
                </a:solidFill>
                <a:latin typeface="PT Sans"/>
              </a:rPr>
              <a:t>, </a:t>
            </a:r>
            <a:r>
              <a:rPr lang="ru-RU" dirty="0" err="1">
                <a:solidFill>
                  <a:srgbClr val="000000"/>
                </a:solidFill>
                <a:latin typeface="PT Sans"/>
              </a:rPr>
              <a:t>улуттук</a:t>
            </a:r>
            <a:r>
              <a:rPr lang="ru-RU" dirty="0">
                <a:solidFill>
                  <a:srgbClr val="000000"/>
                </a:solidFill>
                <a:latin typeface="PT Sans"/>
              </a:rPr>
              <a:t> символ катары </a:t>
            </a:r>
            <a:r>
              <a:rPr lang="ru-RU" dirty="0" err="1">
                <a:solidFill>
                  <a:srgbClr val="000000"/>
                </a:solidFill>
                <a:latin typeface="PT Sans"/>
              </a:rPr>
              <a:t>кийин</a:t>
            </a:r>
            <a:r>
              <a:rPr lang="ru-RU" dirty="0">
                <a:solidFill>
                  <a:srgbClr val="000000"/>
                </a:solidFill>
                <a:latin typeface="PT Sans"/>
              </a:rPr>
              <a:t> </a:t>
            </a:r>
            <a:r>
              <a:rPr lang="ru-RU" dirty="0" err="1">
                <a:solidFill>
                  <a:srgbClr val="000000"/>
                </a:solidFill>
                <a:latin typeface="PT Sans"/>
              </a:rPr>
              <a:t>муундар</a:t>
            </a:r>
            <a:r>
              <a:rPr lang="ru-RU" dirty="0">
                <a:solidFill>
                  <a:srgbClr val="000000"/>
                </a:solidFill>
                <a:latin typeface="PT Sans"/>
              </a:rPr>
              <a:t> </a:t>
            </a:r>
            <a:r>
              <a:rPr lang="ru-RU" dirty="0" err="1">
                <a:solidFill>
                  <a:srgbClr val="000000"/>
                </a:solidFill>
                <a:latin typeface="PT Sans"/>
              </a:rPr>
              <a:t>тарабынан</a:t>
            </a:r>
            <a:r>
              <a:rPr lang="ru-RU" dirty="0">
                <a:solidFill>
                  <a:srgbClr val="000000"/>
                </a:solidFill>
                <a:latin typeface="PT Sans"/>
              </a:rPr>
              <a:t> </a:t>
            </a:r>
            <a:r>
              <a:rPr lang="ru-RU" dirty="0" err="1">
                <a:solidFill>
                  <a:srgbClr val="000000"/>
                </a:solidFill>
                <a:latin typeface="PT Sans"/>
              </a:rPr>
              <a:t>унутта</a:t>
            </a:r>
            <a:r>
              <a:rPr lang="ru-RU" dirty="0">
                <a:solidFill>
                  <a:srgbClr val="000000"/>
                </a:solidFill>
                <a:latin typeface="PT Sans"/>
              </a:rPr>
              <a:t> </a:t>
            </a:r>
            <a:r>
              <a:rPr lang="ru-RU" dirty="0" err="1">
                <a:solidFill>
                  <a:srgbClr val="000000"/>
                </a:solidFill>
                <a:latin typeface="PT Sans"/>
              </a:rPr>
              <a:t>калбаш</a:t>
            </a:r>
            <a:r>
              <a:rPr lang="ru-RU" dirty="0">
                <a:solidFill>
                  <a:srgbClr val="000000"/>
                </a:solidFill>
                <a:latin typeface="PT Sans"/>
              </a:rPr>
              <a:t> </a:t>
            </a:r>
            <a:r>
              <a:rPr lang="ru-RU" dirty="0" err="1">
                <a:solidFill>
                  <a:srgbClr val="000000"/>
                </a:solidFill>
                <a:latin typeface="PT Sans"/>
              </a:rPr>
              <a:t>керек</a:t>
            </a:r>
            <a:r>
              <a:rPr lang="ru-RU" dirty="0">
                <a:solidFill>
                  <a:srgbClr val="000000"/>
                </a:solidFill>
                <a:latin typeface="PT Sans"/>
              </a:rPr>
              <a:t>, </a:t>
            </a:r>
            <a:r>
              <a:rPr lang="ru-RU" dirty="0" err="1">
                <a:solidFill>
                  <a:srgbClr val="000000"/>
                </a:solidFill>
                <a:latin typeface="PT Sans"/>
              </a:rPr>
              <a:t>ошондуктан</a:t>
            </a:r>
            <a:r>
              <a:rPr lang="ru-RU" dirty="0">
                <a:solidFill>
                  <a:srgbClr val="000000"/>
                </a:solidFill>
                <a:latin typeface="PT Sans"/>
              </a:rPr>
              <a:t> ал </a:t>
            </a:r>
            <a:r>
              <a:rPr lang="ru-RU" dirty="0" err="1">
                <a:solidFill>
                  <a:srgbClr val="000000"/>
                </a:solidFill>
                <a:latin typeface="PT Sans"/>
              </a:rPr>
              <a:t>өзүнүн</a:t>
            </a:r>
            <a:r>
              <a:rPr lang="ru-RU" dirty="0">
                <a:solidFill>
                  <a:srgbClr val="000000"/>
                </a:solidFill>
                <a:latin typeface="PT Sans"/>
              </a:rPr>
              <a:t> </a:t>
            </a:r>
            <a:r>
              <a:rPr lang="ru-RU" dirty="0" err="1">
                <a:solidFill>
                  <a:srgbClr val="000000"/>
                </a:solidFill>
                <a:latin typeface="PT Sans"/>
              </a:rPr>
              <a:t>майрамдык</a:t>
            </a:r>
            <a:r>
              <a:rPr lang="ru-RU" dirty="0">
                <a:solidFill>
                  <a:srgbClr val="000000"/>
                </a:solidFill>
                <a:latin typeface="PT Sans"/>
              </a:rPr>
              <a:t> </a:t>
            </a:r>
            <a:r>
              <a:rPr lang="ru-RU" dirty="0" err="1">
                <a:solidFill>
                  <a:srgbClr val="000000"/>
                </a:solidFill>
                <a:latin typeface="PT Sans"/>
              </a:rPr>
              <a:t>датасына</a:t>
            </a:r>
            <a:r>
              <a:rPr lang="ru-RU" dirty="0">
                <a:solidFill>
                  <a:srgbClr val="000000"/>
                </a:solidFill>
                <a:latin typeface="PT Sans"/>
              </a:rPr>
              <a:t> </a:t>
            </a:r>
            <a:r>
              <a:rPr lang="ru-RU" dirty="0" err="1">
                <a:solidFill>
                  <a:srgbClr val="000000"/>
                </a:solidFill>
                <a:latin typeface="PT Sans"/>
              </a:rPr>
              <a:t>ээ</a:t>
            </a:r>
            <a:r>
              <a:rPr lang="ru-RU" dirty="0">
                <a:solidFill>
                  <a:srgbClr val="000000"/>
                </a:solidFill>
                <a:latin typeface="PT Sans"/>
              </a:rPr>
              <a:t> </a:t>
            </a:r>
            <a:r>
              <a:rPr lang="ru-RU" dirty="0" err="1">
                <a:solidFill>
                  <a:srgbClr val="000000"/>
                </a:solidFill>
                <a:latin typeface="PT Sans"/>
              </a:rPr>
              <a:t>болуш</a:t>
            </a:r>
            <a:r>
              <a:rPr lang="ru-RU" dirty="0">
                <a:solidFill>
                  <a:srgbClr val="000000"/>
                </a:solidFill>
                <a:latin typeface="PT Sans"/>
              </a:rPr>
              <a:t> </a:t>
            </a:r>
            <a:r>
              <a:rPr lang="ru-RU" dirty="0" err="1">
                <a:solidFill>
                  <a:srgbClr val="000000"/>
                </a:solidFill>
                <a:latin typeface="PT Sans"/>
              </a:rPr>
              <a:t>керек</a:t>
            </a:r>
            <a:r>
              <a:rPr lang="ru-RU" dirty="0">
                <a:solidFill>
                  <a:srgbClr val="000000"/>
                </a:solidFill>
                <a:latin typeface="PT Sans"/>
              </a:rPr>
              <a:t> </a:t>
            </a:r>
            <a:r>
              <a:rPr lang="ru-RU" dirty="0" err="1">
                <a:solidFill>
                  <a:srgbClr val="000000"/>
                </a:solidFill>
                <a:latin typeface="PT Sans"/>
              </a:rPr>
              <a:t>деген</a:t>
            </a:r>
            <a:r>
              <a:rPr lang="ru-RU" dirty="0">
                <a:solidFill>
                  <a:srgbClr val="000000"/>
                </a:solidFill>
                <a:latin typeface="PT Sans"/>
              </a:rPr>
              <a:t> </a:t>
            </a:r>
            <a:r>
              <a:rPr lang="ru-RU" dirty="0" err="1">
                <a:solidFill>
                  <a:srgbClr val="000000"/>
                </a:solidFill>
                <a:latin typeface="PT Sans"/>
              </a:rPr>
              <a:t>ойлорун</a:t>
            </a:r>
            <a:r>
              <a:rPr lang="ru-RU" dirty="0">
                <a:solidFill>
                  <a:srgbClr val="000000"/>
                </a:solidFill>
                <a:latin typeface="PT Sans"/>
              </a:rPr>
              <a:t> </a:t>
            </a:r>
            <a:r>
              <a:rPr lang="ru-RU" dirty="0" err="1">
                <a:solidFill>
                  <a:srgbClr val="000000"/>
                </a:solidFill>
                <a:latin typeface="PT Sans"/>
              </a:rPr>
              <a:t>билдирген</a:t>
            </a:r>
            <a:r>
              <a:rPr lang="ru-RU" dirty="0">
                <a:solidFill>
                  <a:srgbClr val="000000"/>
                </a:solidFill>
                <a:latin typeface="PT Sans"/>
              </a:rPr>
              <a:t>. Ал </a:t>
            </a:r>
            <a:r>
              <a:rPr lang="ru-RU" dirty="0" err="1">
                <a:solidFill>
                  <a:srgbClr val="000000"/>
                </a:solidFill>
                <a:latin typeface="PT Sans"/>
              </a:rPr>
              <a:t>эми</a:t>
            </a:r>
            <a:r>
              <a:rPr lang="ru-RU" dirty="0">
                <a:solidFill>
                  <a:srgbClr val="000000"/>
                </a:solidFill>
                <a:latin typeface="PT Sans"/>
              </a:rPr>
              <a:t> 5 март </a:t>
            </a:r>
            <a:r>
              <a:rPr lang="ru-RU" dirty="0" err="1">
                <a:solidFill>
                  <a:srgbClr val="000000"/>
                </a:solidFill>
                <a:latin typeface="PT Sans"/>
              </a:rPr>
              <a:t>калпак</a:t>
            </a:r>
            <a:r>
              <a:rPr lang="ru-RU" dirty="0">
                <a:solidFill>
                  <a:srgbClr val="000000"/>
                </a:solidFill>
                <a:latin typeface="PT Sans"/>
              </a:rPr>
              <a:t> куну </a:t>
            </a:r>
            <a:r>
              <a:rPr lang="ru-RU" dirty="0" err="1">
                <a:solidFill>
                  <a:srgbClr val="000000"/>
                </a:solidFill>
                <a:latin typeface="PT Sans"/>
              </a:rPr>
              <a:t>байчечекейлер</a:t>
            </a:r>
            <a:r>
              <a:rPr lang="ru-RU" dirty="0">
                <a:solidFill>
                  <a:srgbClr val="000000"/>
                </a:solidFill>
                <a:latin typeface="PT Sans"/>
              </a:rPr>
              <a:t> </a:t>
            </a:r>
            <a:r>
              <a:rPr lang="ru-RU" dirty="0" err="1">
                <a:solidFill>
                  <a:srgbClr val="000000"/>
                </a:solidFill>
                <a:latin typeface="PT Sans"/>
              </a:rPr>
              <a:t>чыгып</a:t>
            </a:r>
            <a:r>
              <a:rPr lang="ru-RU" dirty="0">
                <a:solidFill>
                  <a:srgbClr val="000000"/>
                </a:solidFill>
                <a:latin typeface="PT Sans"/>
              </a:rPr>
              <a:t>, </a:t>
            </a:r>
            <a:r>
              <a:rPr lang="ru-RU" dirty="0" err="1">
                <a:solidFill>
                  <a:srgbClr val="000000"/>
                </a:solidFill>
                <a:latin typeface="PT Sans"/>
              </a:rPr>
              <a:t>жаздын</a:t>
            </a:r>
            <a:r>
              <a:rPr lang="ru-RU" dirty="0">
                <a:solidFill>
                  <a:srgbClr val="000000"/>
                </a:solidFill>
                <a:latin typeface="PT Sans"/>
              </a:rPr>
              <a:t> </a:t>
            </a:r>
            <a:r>
              <a:rPr lang="ru-RU" dirty="0" err="1">
                <a:solidFill>
                  <a:srgbClr val="000000"/>
                </a:solidFill>
                <a:latin typeface="PT Sans"/>
              </a:rPr>
              <a:t>күндөрүнүн</a:t>
            </a:r>
            <a:r>
              <a:rPr lang="ru-RU" dirty="0">
                <a:solidFill>
                  <a:srgbClr val="000000"/>
                </a:solidFill>
                <a:latin typeface="PT Sans"/>
              </a:rPr>
              <a:t> </a:t>
            </a:r>
            <a:r>
              <a:rPr lang="ru-RU" dirty="0" err="1">
                <a:solidFill>
                  <a:srgbClr val="000000"/>
                </a:solidFill>
                <a:latin typeface="PT Sans"/>
              </a:rPr>
              <a:t>бири</a:t>
            </a:r>
            <a:r>
              <a:rPr lang="ru-RU" dirty="0">
                <a:solidFill>
                  <a:srgbClr val="000000"/>
                </a:solidFill>
                <a:latin typeface="PT Sans"/>
              </a:rPr>
              <a:t> </a:t>
            </a:r>
            <a:r>
              <a:rPr lang="ru-RU" dirty="0" err="1">
                <a:solidFill>
                  <a:srgbClr val="000000"/>
                </a:solidFill>
                <a:latin typeface="PT Sans"/>
              </a:rPr>
              <a:t>болуп</a:t>
            </a:r>
            <a:r>
              <a:rPr lang="ru-RU" dirty="0">
                <a:solidFill>
                  <a:srgbClr val="000000"/>
                </a:solidFill>
                <a:latin typeface="PT Sans"/>
              </a:rPr>
              <a:t>, </a:t>
            </a:r>
            <a:r>
              <a:rPr lang="ru-RU" dirty="0" err="1">
                <a:solidFill>
                  <a:srgbClr val="000000"/>
                </a:solidFill>
                <a:latin typeface="PT Sans"/>
              </a:rPr>
              <a:t>эң</a:t>
            </a:r>
            <a:r>
              <a:rPr lang="ru-RU" dirty="0">
                <a:solidFill>
                  <a:srgbClr val="000000"/>
                </a:solidFill>
                <a:latin typeface="PT Sans"/>
              </a:rPr>
              <a:t> </a:t>
            </a:r>
            <a:r>
              <a:rPr lang="ru-RU" dirty="0" err="1">
                <a:solidFill>
                  <a:srgbClr val="000000"/>
                </a:solidFill>
                <a:latin typeface="PT Sans"/>
              </a:rPr>
              <a:t>ылайыктуу</a:t>
            </a:r>
            <a:r>
              <a:rPr lang="ru-RU" dirty="0">
                <a:solidFill>
                  <a:srgbClr val="000000"/>
                </a:solidFill>
                <a:latin typeface="PT Sans"/>
              </a:rPr>
              <a:t> </a:t>
            </a:r>
            <a:r>
              <a:rPr lang="ru-RU" dirty="0" err="1">
                <a:solidFill>
                  <a:srgbClr val="000000"/>
                </a:solidFill>
                <a:latin typeface="PT Sans"/>
              </a:rPr>
              <a:t>күн</a:t>
            </a:r>
            <a:r>
              <a:rPr lang="ru-RU" dirty="0">
                <a:solidFill>
                  <a:srgbClr val="000000"/>
                </a:solidFill>
                <a:latin typeface="PT Sans"/>
              </a:rPr>
              <a:t> катары </a:t>
            </a:r>
            <a:r>
              <a:rPr lang="ru-RU" dirty="0" err="1">
                <a:solidFill>
                  <a:srgbClr val="000000"/>
                </a:solidFill>
                <a:latin typeface="PT Sans"/>
              </a:rPr>
              <a:t>кабыл</a:t>
            </a:r>
            <a:r>
              <a:rPr lang="ru-RU" dirty="0">
                <a:solidFill>
                  <a:srgbClr val="000000"/>
                </a:solidFill>
                <a:latin typeface="PT Sans"/>
              </a:rPr>
              <a:t> </a:t>
            </a:r>
            <a:r>
              <a:rPr lang="ru-RU" dirty="0" err="1">
                <a:solidFill>
                  <a:srgbClr val="000000"/>
                </a:solidFill>
                <a:latin typeface="PT Sans"/>
              </a:rPr>
              <a:t>алынган</a:t>
            </a:r>
            <a:r>
              <a:rPr lang="ru-RU" dirty="0">
                <a:solidFill>
                  <a:srgbClr val="000000"/>
                </a:solidFill>
                <a:latin typeface="PT Sans"/>
              </a:rPr>
              <a:t>. </a:t>
            </a:r>
            <a:r>
              <a:rPr lang="ru-RU" dirty="0" err="1">
                <a:solidFill>
                  <a:srgbClr val="000000"/>
                </a:solidFill>
                <a:latin typeface="PT Sans"/>
              </a:rPr>
              <a:t>Жылдан-жылга</a:t>
            </a:r>
            <a:r>
              <a:rPr lang="ru-RU" dirty="0">
                <a:solidFill>
                  <a:srgbClr val="000000"/>
                </a:solidFill>
                <a:latin typeface="PT Sans"/>
              </a:rPr>
              <a:t> </a:t>
            </a:r>
            <a:r>
              <a:rPr lang="ru-RU" dirty="0" err="1">
                <a:solidFill>
                  <a:srgbClr val="000000"/>
                </a:solidFill>
                <a:latin typeface="PT Sans"/>
              </a:rPr>
              <a:t>майрамдык</a:t>
            </a:r>
            <a:r>
              <a:rPr lang="ru-RU" dirty="0">
                <a:solidFill>
                  <a:srgbClr val="000000"/>
                </a:solidFill>
                <a:latin typeface="PT Sans"/>
              </a:rPr>
              <a:t> </a:t>
            </a:r>
            <a:r>
              <a:rPr lang="ru-RU" dirty="0" err="1">
                <a:solidFill>
                  <a:srgbClr val="000000"/>
                </a:solidFill>
                <a:latin typeface="PT Sans"/>
              </a:rPr>
              <a:t>күн</a:t>
            </a:r>
            <a:r>
              <a:rPr lang="ru-RU" dirty="0">
                <a:solidFill>
                  <a:srgbClr val="000000"/>
                </a:solidFill>
                <a:latin typeface="PT Sans"/>
              </a:rPr>
              <a:t> </a:t>
            </a:r>
            <a:r>
              <a:rPr lang="ru-RU" dirty="0" err="1">
                <a:solidFill>
                  <a:srgbClr val="000000"/>
                </a:solidFill>
                <a:latin typeface="PT Sans"/>
              </a:rPr>
              <a:t>массалык</a:t>
            </a:r>
            <a:r>
              <a:rPr lang="ru-RU" dirty="0">
                <a:solidFill>
                  <a:srgbClr val="000000"/>
                </a:solidFill>
                <a:latin typeface="PT Sans"/>
              </a:rPr>
              <a:t> </a:t>
            </a:r>
            <a:r>
              <a:rPr lang="ru-RU" dirty="0" err="1">
                <a:solidFill>
                  <a:srgbClr val="000000"/>
                </a:solidFill>
                <a:latin typeface="PT Sans"/>
              </a:rPr>
              <a:t>популярдуулукка</a:t>
            </a:r>
            <a:r>
              <a:rPr lang="ru-RU" dirty="0">
                <a:solidFill>
                  <a:srgbClr val="000000"/>
                </a:solidFill>
                <a:latin typeface="PT Sans"/>
              </a:rPr>
              <a:t> </a:t>
            </a:r>
            <a:r>
              <a:rPr lang="ru-RU" dirty="0" err="1">
                <a:solidFill>
                  <a:srgbClr val="000000"/>
                </a:solidFill>
                <a:latin typeface="PT Sans"/>
              </a:rPr>
              <a:t>ээ</a:t>
            </a:r>
            <a:r>
              <a:rPr lang="ru-RU" dirty="0">
                <a:solidFill>
                  <a:srgbClr val="000000"/>
                </a:solidFill>
                <a:latin typeface="PT Sans"/>
              </a:rPr>
              <a:t> </a:t>
            </a:r>
            <a:r>
              <a:rPr lang="ru-RU" dirty="0" err="1">
                <a:solidFill>
                  <a:srgbClr val="000000"/>
                </a:solidFill>
                <a:latin typeface="PT Sans"/>
              </a:rPr>
              <a:t>болуп</a:t>
            </a:r>
            <a:r>
              <a:rPr lang="ru-RU" dirty="0">
                <a:solidFill>
                  <a:srgbClr val="000000"/>
                </a:solidFill>
                <a:latin typeface="PT Sans"/>
              </a:rPr>
              <a:t>, 2016-жылы </a:t>
            </a:r>
            <a:r>
              <a:rPr lang="ru-RU" dirty="0" err="1">
                <a:solidFill>
                  <a:srgbClr val="000000"/>
                </a:solidFill>
                <a:latin typeface="PT Sans"/>
              </a:rPr>
              <a:t>официалдуу</a:t>
            </a:r>
            <a:r>
              <a:rPr lang="ru-RU" dirty="0">
                <a:solidFill>
                  <a:srgbClr val="000000"/>
                </a:solidFill>
                <a:latin typeface="PT Sans"/>
              </a:rPr>
              <a:t> статус </a:t>
            </a:r>
            <a:r>
              <a:rPr lang="ru-RU" dirty="0" err="1">
                <a:solidFill>
                  <a:srgbClr val="000000"/>
                </a:solidFill>
                <a:latin typeface="PT Sans"/>
              </a:rPr>
              <a:t>алган</a:t>
            </a:r>
            <a:r>
              <a:rPr lang="ru-RU" dirty="0">
                <a:solidFill>
                  <a:srgbClr val="000000"/>
                </a:solidFill>
                <a:latin typeface="PT Sans"/>
              </a:rPr>
              <a:t>.</a:t>
            </a:r>
            <a:endParaRPr lang="ru-RU" dirty="0"/>
          </a:p>
        </p:txBody>
      </p:sp>
    </p:spTree>
    <p:extLst>
      <p:ext uri="{BB962C8B-B14F-4D97-AF65-F5344CB8AC3E}">
        <p14:creationId xmlns:p14="http://schemas.microsoft.com/office/powerpoint/2010/main" val="78974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AFC5FE58-9607-4FBC-86F8-246FAC45C0BA}"/>
              </a:ext>
            </a:extLst>
          </p:cNvPr>
          <p:cNvPicPr>
            <a:picLocks noGrp="1" noChangeAspect="1"/>
          </p:cNvPicPr>
          <p:nvPr>
            <p:ph sz="quarter" idx="13"/>
          </p:nvPr>
        </p:nvPicPr>
        <p:blipFill>
          <a:blip r:embed="rId2"/>
          <a:stretch>
            <a:fillRect/>
          </a:stretch>
        </p:blipFill>
        <p:spPr>
          <a:xfrm>
            <a:off x="62754" y="1010322"/>
            <a:ext cx="5549152" cy="428061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Рисунок 4">
            <a:extLst>
              <a:ext uri="{FF2B5EF4-FFF2-40B4-BE49-F238E27FC236}">
                <a16:creationId xmlns:a16="http://schemas.microsoft.com/office/drawing/2014/main" id="{9DB92689-CADE-47B7-9216-97E739D71395}"/>
              </a:ext>
            </a:extLst>
          </p:cNvPr>
          <p:cNvPicPr>
            <a:picLocks noChangeAspect="1"/>
          </p:cNvPicPr>
          <p:nvPr/>
        </p:nvPicPr>
        <p:blipFill>
          <a:blip r:embed="rId3"/>
          <a:stretch>
            <a:fillRect/>
          </a:stretch>
        </p:blipFill>
        <p:spPr>
          <a:xfrm>
            <a:off x="5695672" y="1010322"/>
            <a:ext cx="5722741" cy="428061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92545268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708780-5A77-4B83-A32C-48CAB6B857BA}"/>
              </a:ext>
            </a:extLst>
          </p:cNvPr>
          <p:cNvSpPr>
            <a:spLocks noGrp="1"/>
          </p:cNvSpPr>
          <p:nvPr>
            <p:ph type="title"/>
          </p:nvPr>
        </p:nvSpPr>
        <p:spPr>
          <a:xfrm>
            <a:off x="685801" y="685800"/>
            <a:ext cx="10396882" cy="3913094"/>
          </a:xfrm>
        </p:spPr>
        <p:txBody>
          <a:bodyPr/>
          <a:lstStyle/>
          <a:p>
            <a:pPr algn="ctr"/>
            <a:r>
              <a:rPr lang="ky-KG" dirty="0"/>
              <a:t>Ак калпактын тарыхы</a:t>
            </a:r>
            <a:endParaRPr lang="ru-RU" dirty="0"/>
          </a:p>
        </p:txBody>
      </p:sp>
    </p:spTree>
    <p:extLst>
      <p:ext uri="{BB962C8B-B14F-4D97-AF65-F5344CB8AC3E}">
        <p14:creationId xmlns:p14="http://schemas.microsoft.com/office/powerpoint/2010/main" val="6088676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707BC84-ADBB-4EB3-8D63-78A5488983AB}"/>
              </a:ext>
            </a:extLst>
          </p:cNvPr>
          <p:cNvSpPr>
            <a:spLocks noGrp="1"/>
          </p:cNvSpPr>
          <p:nvPr>
            <p:ph sz="quarter" idx="13"/>
          </p:nvPr>
        </p:nvSpPr>
        <p:spPr>
          <a:xfrm>
            <a:off x="685800" y="528918"/>
            <a:ext cx="10394707" cy="4845667"/>
          </a:xfrm>
        </p:spPr>
        <p:txBody>
          <a:bodyPr>
            <a:normAutofit/>
          </a:bodyPr>
          <a:lstStyle/>
          <a:p>
            <a:pPr algn="ctr"/>
            <a:r>
              <a:rPr lang="ru-RU" dirty="0">
                <a:solidFill>
                  <a:srgbClr val="000000"/>
                </a:solidFill>
                <a:latin typeface="PT Sans"/>
              </a:rPr>
              <a:t>Ак </a:t>
            </a:r>
            <a:r>
              <a:rPr lang="ru-RU" dirty="0" err="1">
                <a:solidFill>
                  <a:srgbClr val="000000"/>
                </a:solidFill>
                <a:latin typeface="PT Sans"/>
              </a:rPr>
              <a:t>калпак</a:t>
            </a:r>
            <a:r>
              <a:rPr lang="ru-RU" dirty="0">
                <a:solidFill>
                  <a:srgbClr val="000000"/>
                </a:solidFill>
                <a:latin typeface="PT Sans"/>
              </a:rPr>
              <a:t> </a:t>
            </a:r>
            <a:r>
              <a:rPr lang="ru-RU" dirty="0" err="1">
                <a:solidFill>
                  <a:srgbClr val="000000"/>
                </a:solidFill>
                <a:latin typeface="PT Sans"/>
              </a:rPr>
              <a:t>байыртан</a:t>
            </a:r>
            <a:r>
              <a:rPr lang="ru-RU" dirty="0">
                <a:solidFill>
                  <a:srgbClr val="000000"/>
                </a:solidFill>
                <a:latin typeface="PT Sans"/>
              </a:rPr>
              <a:t> эле кыргыз </a:t>
            </a:r>
            <a:r>
              <a:rPr lang="ru-RU" dirty="0" err="1">
                <a:solidFill>
                  <a:srgbClr val="000000"/>
                </a:solidFill>
                <a:latin typeface="PT Sans"/>
              </a:rPr>
              <a:t>эркектеринин</a:t>
            </a:r>
            <a:r>
              <a:rPr lang="ru-RU" dirty="0">
                <a:solidFill>
                  <a:srgbClr val="000000"/>
                </a:solidFill>
                <a:latin typeface="PT Sans"/>
              </a:rPr>
              <a:t> </a:t>
            </a:r>
            <a:r>
              <a:rPr lang="ru-RU" dirty="0" err="1">
                <a:solidFill>
                  <a:srgbClr val="000000"/>
                </a:solidFill>
                <a:latin typeface="PT Sans"/>
              </a:rPr>
              <a:t>улуттук</a:t>
            </a:r>
            <a:r>
              <a:rPr lang="ru-RU" dirty="0">
                <a:solidFill>
                  <a:srgbClr val="000000"/>
                </a:solidFill>
                <a:latin typeface="PT Sans"/>
              </a:rPr>
              <a:t> баш </a:t>
            </a:r>
            <a:r>
              <a:rPr lang="ru-RU" dirty="0" err="1">
                <a:solidFill>
                  <a:srgbClr val="000000"/>
                </a:solidFill>
                <a:latin typeface="PT Sans"/>
              </a:rPr>
              <a:t>кийими</a:t>
            </a:r>
            <a:r>
              <a:rPr lang="ru-RU" dirty="0">
                <a:solidFill>
                  <a:srgbClr val="000000"/>
                </a:solidFill>
                <a:latin typeface="PT Sans"/>
              </a:rPr>
              <a:t>, </a:t>
            </a:r>
            <a:r>
              <a:rPr lang="ru-RU" dirty="0" err="1">
                <a:solidFill>
                  <a:srgbClr val="000000"/>
                </a:solidFill>
                <a:latin typeface="PT Sans"/>
              </a:rPr>
              <a:t>ата-бабаларыбыздын</a:t>
            </a:r>
            <a:r>
              <a:rPr lang="ru-RU" dirty="0">
                <a:solidFill>
                  <a:srgbClr val="000000"/>
                </a:solidFill>
                <a:latin typeface="PT Sans"/>
              </a:rPr>
              <a:t> </a:t>
            </a:r>
            <a:r>
              <a:rPr lang="ru-RU" dirty="0" err="1">
                <a:solidFill>
                  <a:srgbClr val="000000"/>
                </a:solidFill>
                <a:latin typeface="PT Sans"/>
              </a:rPr>
              <a:t>мурасы</a:t>
            </a:r>
            <a:r>
              <a:rPr lang="ru-RU" dirty="0">
                <a:solidFill>
                  <a:srgbClr val="000000"/>
                </a:solidFill>
                <a:latin typeface="PT Sans"/>
              </a:rPr>
              <a:t> катары </a:t>
            </a:r>
            <a:r>
              <a:rPr lang="ru-RU" dirty="0" err="1">
                <a:solidFill>
                  <a:srgbClr val="000000"/>
                </a:solidFill>
                <a:latin typeface="PT Sans"/>
              </a:rPr>
              <a:t>саналып</a:t>
            </a:r>
            <a:r>
              <a:rPr lang="ru-RU" dirty="0">
                <a:solidFill>
                  <a:srgbClr val="000000"/>
                </a:solidFill>
                <a:latin typeface="PT Sans"/>
              </a:rPr>
              <a:t>, </a:t>
            </a:r>
            <a:r>
              <a:rPr lang="ru-RU" dirty="0" err="1">
                <a:solidFill>
                  <a:srgbClr val="000000"/>
                </a:solidFill>
                <a:latin typeface="PT Sans"/>
              </a:rPr>
              <a:t>өзүнө</a:t>
            </a:r>
            <a:r>
              <a:rPr lang="ru-RU" dirty="0">
                <a:solidFill>
                  <a:srgbClr val="000000"/>
                </a:solidFill>
                <a:latin typeface="PT Sans"/>
              </a:rPr>
              <a:t> </a:t>
            </a:r>
            <a:r>
              <a:rPr lang="ru-RU" dirty="0" err="1">
                <a:solidFill>
                  <a:srgbClr val="000000"/>
                </a:solidFill>
                <a:latin typeface="PT Sans"/>
              </a:rPr>
              <a:t>терең</a:t>
            </a:r>
            <a:r>
              <a:rPr lang="ru-RU" dirty="0">
                <a:solidFill>
                  <a:srgbClr val="000000"/>
                </a:solidFill>
                <a:latin typeface="PT Sans"/>
              </a:rPr>
              <a:t> </a:t>
            </a:r>
            <a:r>
              <a:rPr lang="ru-RU" dirty="0" err="1">
                <a:solidFill>
                  <a:srgbClr val="000000"/>
                </a:solidFill>
                <a:latin typeface="PT Sans"/>
              </a:rPr>
              <a:t>философияны</a:t>
            </a:r>
            <a:r>
              <a:rPr lang="ru-RU" dirty="0">
                <a:solidFill>
                  <a:srgbClr val="000000"/>
                </a:solidFill>
                <a:latin typeface="PT Sans"/>
              </a:rPr>
              <a:t> </a:t>
            </a:r>
            <a:r>
              <a:rPr lang="ru-RU" dirty="0" err="1">
                <a:solidFill>
                  <a:srgbClr val="000000"/>
                </a:solidFill>
                <a:latin typeface="PT Sans"/>
              </a:rPr>
              <a:t>камтыйт</a:t>
            </a:r>
            <a:r>
              <a:rPr lang="ru-RU" dirty="0">
                <a:solidFill>
                  <a:srgbClr val="000000"/>
                </a:solidFill>
                <a:latin typeface="PT Sans"/>
              </a:rPr>
              <a:t>. </a:t>
            </a:r>
            <a:r>
              <a:rPr lang="ru-RU" dirty="0" err="1">
                <a:solidFill>
                  <a:srgbClr val="000000"/>
                </a:solidFill>
                <a:latin typeface="PT Sans"/>
              </a:rPr>
              <a:t>Формасы</a:t>
            </a:r>
            <a:r>
              <a:rPr lang="ru-RU" dirty="0">
                <a:solidFill>
                  <a:srgbClr val="000000"/>
                </a:solidFill>
                <a:latin typeface="PT Sans"/>
              </a:rPr>
              <a:t>, </a:t>
            </a:r>
            <a:r>
              <a:rPr lang="ru-RU" dirty="0" err="1">
                <a:solidFill>
                  <a:srgbClr val="000000"/>
                </a:solidFill>
                <a:latin typeface="PT Sans"/>
              </a:rPr>
              <a:t>оймо-чиймелери</a:t>
            </a:r>
            <a:r>
              <a:rPr lang="ru-RU" dirty="0">
                <a:solidFill>
                  <a:srgbClr val="000000"/>
                </a:solidFill>
                <a:latin typeface="PT Sans"/>
              </a:rPr>
              <a:t>, </a:t>
            </a:r>
            <a:r>
              <a:rPr lang="ru-RU" dirty="0" err="1">
                <a:solidFill>
                  <a:srgbClr val="000000"/>
                </a:solidFill>
                <a:latin typeface="PT Sans"/>
              </a:rPr>
              <a:t>өзгөрбөстөн</a:t>
            </a:r>
            <a:r>
              <a:rPr lang="ru-RU" dirty="0">
                <a:solidFill>
                  <a:srgbClr val="000000"/>
                </a:solidFill>
                <a:latin typeface="PT Sans"/>
              </a:rPr>
              <a:t> </a:t>
            </a:r>
            <a:r>
              <a:rPr lang="ru-RU" dirty="0" err="1">
                <a:solidFill>
                  <a:srgbClr val="000000"/>
                </a:solidFill>
                <a:latin typeface="PT Sans"/>
              </a:rPr>
              <a:t>муундан-муунга</a:t>
            </a:r>
            <a:r>
              <a:rPr lang="ru-RU" dirty="0">
                <a:solidFill>
                  <a:srgbClr val="000000"/>
                </a:solidFill>
                <a:latin typeface="PT Sans"/>
              </a:rPr>
              <a:t> </a:t>
            </a:r>
            <a:r>
              <a:rPr lang="ru-RU" dirty="0" err="1">
                <a:solidFill>
                  <a:srgbClr val="000000"/>
                </a:solidFill>
                <a:latin typeface="PT Sans"/>
              </a:rPr>
              <a:t>өтүп</a:t>
            </a:r>
            <a:r>
              <a:rPr lang="ru-RU" dirty="0">
                <a:solidFill>
                  <a:srgbClr val="000000"/>
                </a:solidFill>
                <a:latin typeface="PT Sans"/>
              </a:rPr>
              <a:t> </a:t>
            </a:r>
            <a:r>
              <a:rPr lang="ru-RU" dirty="0" err="1">
                <a:solidFill>
                  <a:srgbClr val="000000"/>
                </a:solidFill>
                <a:latin typeface="PT Sans"/>
              </a:rPr>
              <a:t>келген</a:t>
            </a:r>
            <a:r>
              <a:rPr lang="ru-RU" dirty="0">
                <a:solidFill>
                  <a:srgbClr val="000000"/>
                </a:solidFill>
                <a:latin typeface="PT Sans"/>
              </a:rPr>
              <a:t>. </a:t>
            </a:r>
            <a:r>
              <a:rPr lang="ru-RU" dirty="0" err="1">
                <a:solidFill>
                  <a:srgbClr val="000000"/>
                </a:solidFill>
                <a:latin typeface="PT Sans"/>
              </a:rPr>
              <a:t>Калпак</a:t>
            </a:r>
            <a:r>
              <a:rPr lang="ru-RU" dirty="0">
                <a:solidFill>
                  <a:srgbClr val="000000"/>
                </a:solidFill>
                <a:latin typeface="PT Sans"/>
              </a:rPr>
              <a:t> </a:t>
            </a:r>
            <a:r>
              <a:rPr lang="ru-RU" dirty="0" err="1">
                <a:solidFill>
                  <a:srgbClr val="000000"/>
                </a:solidFill>
                <a:latin typeface="PT Sans"/>
              </a:rPr>
              <a:t>аркылуу</a:t>
            </a:r>
            <a:r>
              <a:rPr lang="ru-RU" dirty="0">
                <a:solidFill>
                  <a:srgbClr val="000000"/>
                </a:solidFill>
                <a:latin typeface="PT Sans"/>
              </a:rPr>
              <a:t> </a:t>
            </a:r>
            <a:r>
              <a:rPr lang="ru-RU" dirty="0" err="1">
                <a:solidFill>
                  <a:srgbClr val="000000"/>
                </a:solidFill>
                <a:latin typeface="PT Sans"/>
              </a:rPr>
              <a:t>кыргыздар</a:t>
            </a:r>
            <a:r>
              <a:rPr lang="ru-RU" dirty="0">
                <a:solidFill>
                  <a:srgbClr val="000000"/>
                </a:solidFill>
                <a:latin typeface="PT Sans"/>
              </a:rPr>
              <a:t> </a:t>
            </a:r>
            <a:r>
              <a:rPr lang="ru-RU" dirty="0" err="1">
                <a:solidFill>
                  <a:srgbClr val="000000"/>
                </a:solidFill>
                <a:latin typeface="PT Sans"/>
              </a:rPr>
              <a:t>адамдын</a:t>
            </a:r>
            <a:r>
              <a:rPr lang="ru-RU" dirty="0">
                <a:solidFill>
                  <a:srgbClr val="000000"/>
                </a:solidFill>
                <a:latin typeface="PT Sans"/>
              </a:rPr>
              <a:t> </a:t>
            </a:r>
            <a:r>
              <a:rPr lang="ru-RU" dirty="0" err="1">
                <a:solidFill>
                  <a:srgbClr val="000000"/>
                </a:solidFill>
                <a:latin typeface="PT Sans"/>
              </a:rPr>
              <a:t>жашын</a:t>
            </a:r>
            <a:r>
              <a:rPr lang="ru-RU" dirty="0">
                <a:solidFill>
                  <a:srgbClr val="000000"/>
                </a:solidFill>
                <a:latin typeface="PT Sans"/>
              </a:rPr>
              <a:t>, </a:t>
            </a:r>
            <a:r>
              <a:rPr lang="ru-RU" dirty="0" err="1">
                <a:solidFill>
                  <a:srgbClr val="000000"/>
                </a:solidFill>
                <a:latin typeface="PT Sans"/>
              </a:rPr>
              <a:t>коомдогу</a:t>
            </a:r>
            <a:r>
              <a:rPr lang="ru-RU" dirty="0">
                <a:solidFill>
                  <a:srgbClr val="000000"/>
                </a:solidFill>
                <a:latin typeface="PT Sans"/>
              </a:rPr>
              <a:t> </a:t>
            </a:r>
            <a:r>
              <a:rPr lang="ru-RU" dirty="0" err="1">
                <a:solidFill>
                  <a:srgbClr val="000000"/>
                </a:solidFill>
                <a:latin typeface="PT Sans"/>
              </a:rPr>
              <a:t>абалын</a:t>
            </a:r>
            <a:r>
              <a:rPr lang="ru-RU" dirty="0">
                <a:solidFill>
                  <a:srgbClr val="000000"/>
                </a:solidFill>
                <a:latin typeface="PT Sans"/>
              </a:rPr>
              <a:t> </a:t>
            </a:r>
            <a:r>
              <a:rPr lang="ru-RU" dirty="0" err="1">
                <a:solidFill>
                  <a:srgbClr val="000000"/>
                </a:solidFill>
                <a:latin typeface="PT Sans"/>
              </a:rPr>
              <a:t>билишкен</a:t>
            </a:r>
            <a:r>
              <a:rPr lang="ru-RU" dirty="0">
                <a:solidFill>
                  <a:srgbClr val="000000"/>
                </a:solidFill>
                <a:latin typeface="PT Sans"/>
              </a:rPr>
              <a:t>. </a:t>
            </a:r>
            <a:r>
              <a:rPr lang="ru-RU" dirty="0" err="1">
                <a:solidFill>
                  <a:srgbClr val="000000"/>
                </a:solidFill>
                <a:latin typeface="PT Sans"/>
              </a:rPr>
              <a:t>Бүгүнкү</a:t>
            </a:r>
            <a:r>
              <a:rPr lang="ru-RU" dirty="0">
                <a:solidFill>
                  <a:srgbClr val="000000"/>
                </a:solidFill>
                <a:latin typeface="PT Sans"/>
              </a:rPr>
              <a:t> </a:t>
            </a:r>
            <a:r>
              <a:rPr lang="ru-RU" dirty="0" err="1">
                <a:solidFill>
                  <a:srgbClr val="000000"/>
                </a:solidFill>
                <a:latin typeface="PT Sans"/>
              </a:rPr>
              <a:t>күнү</a:t>
            </a:r>
            <a:r>
              <a:rPr lang="ru-RU" dirty="0">
                <a:solidFill>
                  <a:srgbClr val="000000"/>
                </a:solidFill>
                <a:latin typeface="PT Sans"/>
              </a:rPr>
              <a:t> </a:t>
            </a:r>
            <a:r>
              <a:rPr lang="ru-RU" dirty="0" err="1">
                <a:solidFill>
                  <a:srgbClr val="000000"/>
                </a:solidFill>
                <a:latin typeface="PT Sans"/>
              </a:rPr>
              <a:t>дагы</a:t>
            </a:r>
            <a:r>
              <a:rPr lang="ru-RU" dirty="0">
                <a:solidFill>
                  <a:srgbClr val="000000"/>
                </a:solidFill>
                <a:latin typeface="PT Sans"/>
              </a:rPr>
              <a:t> </a:t>
            </a:r>
            <a:r>
              <a:rPr lang="ru-RU" dirty="0" err="1">
                <a:solidFill>
                  <a:srgbClr val="000000"/>
                </a:solidFill>
                <a:latin typeface="PT Sans"/>
              </a:rPr>
              <a:t>бул</a:t>
            </a:r>
            <a:r>
              <a:rPr lang="ru-RU" dirty="0">
                <a:solidFill>
                  <a:srgbClr val="000000"/>
                </a:solidFill>
                <a:latin typeface="PT Sans"/>
              </a:rPr>
              <a:t> </a:t>
            </a:r>
            <a:r>
              <a:rPr lang="ru-RU" dirty="0" err="1">
                <a:solidFill>
                  <a:srgbClr val="000000"/>
                </a:solidFill>
                <a:latin typeface="PT Sans"/>
              </a:rPr>
              <a:t>байыркы</a:t>
            </a:r>
            <a:r>
              <a:rPr lang="ru-RU" dirty="0">
                <a:solidFill>
                  <a:srgbClr val="000000"/>
                </a:solidFill>
                <a:latin typeface="PT Sans"/>
              </a:rPr>
              <a:t> </a:t>
            </a:r>
            <a:r>
              <a:rPr lang="ru-RU" dirty="0" err="1">
                <a:solidFill>
                  <a:srgbClr val="000000"/>
                </a:solidFill>
                <a:latin typeface="PT Sans"/>
              </a:rPr>
              <a:t>улуттук</a:t>
            </a:r>
            <a:r>
              <a:rPr lang="ru-RU" dirty="0">
                <a:solidFill>
                  <a:srgbClr val="000000"/>
                </a:solidFill>
                <a:latin typeface="PT Sans"/>
              </a:rPr>
              <a:t> баш </a:t>
            </a:r>
            <a:r>
              <a:rPr lang="ru-RU" dirty="0" err="1">
                <a:solidFill>
                  <a:srgbClr val="000000"/>
                </a:solidFill>
                <a:latin typeface="PT Sans"/>
              </a:rPr>
              <a:t>кийим</a:t>
            </a:r>
            <a:r>
              <a:rPr lang="ru-RU" dirty="0">
                <a:solidFill>
                  <a:srgbClr val="000000"/>
                </a:solidFill>
                <a:latin typeface="PT Sans"/>
              </a:rPr>
              <a:t> </a:t>
            </a:r>
            <a:r>
              <a:rPr lang="ru-RU" dirty="0" err="1">
                <a:solidFill>
                  <a:srgbClr val="000000"/>
                </a:solidFill>
                <a:latin typeface="PT Sans"/>
              </a:rPr>
              <a:t>өлкөбүздө</a:t>
            </a:r>
            <a:r>
              <a:rPr lang="ru-RU" dirty="0">
                <a:solidFill>
                  <a:srgbClr val="000000"/>
                </a:solidFill>
                <a:latin typeface="PT Sans"/>
              </a:rPr>
              <a:t> </a:t>
            </a:r>
            <a:r>
              <a:rPr lang="ru-RU" dirty="0" err="1">
                <a:solidFill>
                  <a:srgbClr val="000000"/>
                </a:solidFill>
                <a:latin typeface="PT Sans"/>
              </a:rPr>
              <a:t>кеңири</a:t>
            </a:r>
            <a:r>
              <a:rPr lang="ru-RU" dirty="0">
                <a:solidFill>
                  <a:srgbClr val="000000"/>
                </a:solidFill>
                <a:latin typeface="PT Sans"/>
              </a:rPr>
              <a:t> </a:t>
            </a:r>
            <a:r>
              <a:rPr lang="ru-RU" dirty="0" err="1">
                <a:solidFill>
                  <a:srgbClr val="000000"/>
                </a:solidFill>
                <a:latin typeface="PT Sans"/>
              </a:rPr>
              <a:t>колдонулат</a:t>
            </a:r>
            <a:r>
              <a:rPr lang="ru-RU" dirty="0">
                <a:solidFill>
                  <a:srgbClr val="000000"/>
                </a:solidFill>
                <a:latin typeface="PT Sans"/>
              </a:rPr>
              <a:t>. </a:t>
            </a:r>
            <a:r>
              <a:rPr lang="ru-RU" dirty="0" err="1">
                <a:solidFill>
                  <a:srgbClr val="000000"/>
                </a:solidFill>
                <a:latin typeface="PT Sans"/>
              </a:rPr>
              <a:t>Калпакты</a:t>
            </a:r>
            <a:r>
              <a:rPr lang="ru-RU" dirty="0">
                <a:solidFill>
                  <a:srgbClr val="000000"/>
                </a:solidFill>
                <a:latin typeface="PT Sans"/>
              </a:rPr>
              <a:t> </a:t>
            </a:r>
            <a:r>
              <a:rPr lang="ru-RU" dirty="0" err="1">
                <a:solidFill>
                  <a:srgbClr val="000000"/>
                </a:solidFill>
                <a:latin typeface="PT Sans"/>
              </a:rPr>
              <a:t>ардактуу</a:t>
            </a:r>
            <a:r>
              <a:rPr lang="ru-RU" dirty="0">
                <a:solidFill>
                  <a:srgbClr val="000000"/>
                </a:solidFill>
                <a:latin typeface="PT Sans"/>
              </a:rPr>
              <a:t>, </a:t>
            </a:r>
            <a:r>
              <a:rPr lang="ru-RU" dirty="0" err="1">
                <a:solidFill>
                  <a:srgbClr val="000000"/>
                </a:solidFill>
                <a:latin typeface="PT Sans"/>
              </a:rPr>
              <a:t>кадырлуу</a:t>
            </a:r>
            <a:r>
              <a:rPr lang="ru-RU" dirty="0">
                <a:solidFill>
                  <a:srgbClr val="000000"/>
                </a:solidFill>
                <a:latin typeface="PT Sans"/>
              </a:rPr>
              <a:t> </a:t>
            </a:r>
            <a:r>
              <a:rPr lang="ru-RU" dirty="0" err="1">
                <a:solidFill>
                  <a:srgbClr val="000000"/>
                </a:solidFill>
                <a:latin typeface="PT Sans"/>
              </a:rPr>
              <a:t>адамдарга</a:t>
            </a:r>
            <a:r>
              <a:rPr lang="ru-RU" dirty="0">
                <a:solidFill>
                  <a:srgbClr val="000000"/>
                </a:solidFill>
                <a:latin typeface="PT Sans"/>
              </a:rPr>
              <a:t> </a:t>
            </a:r>
            <a:r>
              <a:rPr lang="ru-RU" dirty="0" err="1">
                <a:solidFill>
                  <a:srgbClr val="000000"/>
                </a:solidFill>
                <a:latin typeface="PT Sans"/>
              </a:rPr>
              <a:t>белекке</a:t>
            </a:r>
            <a:r>
              <a:rPr lang="ru-RU" dirty="0">
                <a:solidFill>
                  <a:srgbClr val="000000"/>
                </a:solidFill>
                <a:latin typeface="PT Sans"/>
              </a:rPr>
              <a:t> </a:t>
            </a:r>
            <a:r>
              <a:rPr lang="ru-RU" dirty="0" err="1">
                <a:solidFill>
                  <a:srgbClr val="000000"/>
                </a:solidFill>
                <a:latin typeface="PT Sans"/>
              </a:rPr>
              <a:t>беришип</a:t>
            </a:r>
            <a:r>
              <a:rPr lang="ru-RU" dirty="0">
                <a:solidFill>
                  <a:srgbClr val="000000"/>
                </a:solidFill>
                <a:latin typeface="PT Sans"/>
              </a:rPr>
              <a:t>, </a:t>
            </a:r>
            <a:r>
              <a:rPr lang="ru-RU" dirty="0" err="1">
                <a:solidFill>
                  <a:srgbClr val="000000"/>
                </a:solidFill>
                <a:latin typeface="PT Sans"/>
              </a:rPr>
              <a:t>майрамдарга</a:t>
            </a:r>
            <a:r>
              <a:rPr lang="ru-RU" dirty="0">
                <a:solidFill>
                  <a:srgbClr val="000000"/>
                </a:solidFill>
                <a:latin typeface="PT Sans"/>
              </a:rPr>
              <a:t>, </a:t>
            </a:r>
            <a:r>
              <a:rPr lang="ru-RU" dirty="0" err="1">
                <a:solidFill>
                  <a:srgbClr val="000000"/>
                </a:solidFill>
                <a:latin typeface="PT Sans"/>
              </a:rPr>
              <a:t>жумушка</a:t>
            </a:r>
            <a:r>
              <a:rPr lang="ru-RU" dirty="0">
                <a:solidFill>
                  <a:srgbClr val="000000"/>
                </a:solidFill>
                <a:latin typeface="PT Sans"/>
              </a:rPr>
              <a:t>, </a:t>
            </a:r>
            <a:r>
              <a:rPr lang="ru-RU" dirty="0" err="1">
                <a:solidFill>
                  <a:srgbClr val="000000"/>
                </a:solidFill>
                <a:latin typeface="PT Sans"/>
              </a:rPr>
              <a:t>кыскасы</a:t>
            </a:r>
            <a:r>
              <a:rPr lang="ru-RU" dirty="0">
                <a:solidFill>
                  <a:srgbClr val="000000"/>
                </a:solidFill>
                <a:latin typeface="PT Sans"/>
              </a:rPr>
              <a:t> </a:t>
            </a:r>
            <a:r>
              <a:rPr lang="ru-RU" dirty="0" err="1">
                <a:solidFill>
                  <a:srgbClr val="000000"/>
                </a:solidFill>
                <a:latin typeface="PT Sans"/>
              </a:rPr>
              <a:t>кадимки</a:t>
            </a:r>
            <a:r>
              <a:rPr lang="ru-RU" dirty="0">
                <a:solidFill>
                  <a:srgbClr val="000000"/>
                </a:solidFill>
                <a:latin typeface="PT Sans"/>
              </a:rPr>
              <a:t> </a:t>
            </a:r>
            <a:r>
              <a:rPr lang="ru-RU" dirty="0" err="1">
                <a:solidFill>
                  <a:srgbClr val="000000"/>
                </a:solidFill>
                <a:latin typeface="PT Sans"/>
              </a:rPr>
              <a:t>турмуш-тиричиликте</a:t>
            </a:r>
            <a:r>
              <a:rPr lang="ru-RU" dirty="0">
                <a:solidFill>
                  <a:srgbClr val="000000"/>
                </a:solidFill>
                <a:latin typeface="PT Sans"/>
              </a:rPr>
              <a:t> </a:t>
            </a:r>
            <a:r>
              <a:rPr lang="ru-RU" dirty="0" err="1">
                <a:solidFill>
                  <a:srgbClr val="000000"/>
                </a:solidFill>
                <a:latin typeface="PT Sans"/>
              </a:rPr>
              <a:t>кийишет</a:t>
            </a:r>
            <a:r>
              <a:rPr lang="ru-RU" dirty="0">
                <a:solidFill>
                  <a:srgbClr val="000000"/>
                </a:solidFill>
                <a:latin typeface="PT Sans"/>
              </a:rPr>
              <a:t>.</a:t>
            </a:r>
          </a:p>
          <a:p>
            <a:pPr algn="ctr"/>
            <a:r>
              <a:rPr lang="ru-RU" dirty="0" err="1">
                <a:solidFill>
                  <a:srgbClr val="000000"/>
                </a:solidFill>
                <a:latin typeface="PT Sans"/>
              </a:rPr>
              <a:t>Айтмакчы</a:t>
            </a:r>
            <a:r>
              <a:rPr lang="ru-RU" dirty="0">
                <a:solidFill>
                  <a:srgbClr val="000000"/>
                </a:solidFill>
                <a:latin typeface="PT Sans"/>
              </a:rPr>
              <a:t>, </a:t>
            </a:r>
            <a:r>
              <a:rPr lang="ru-RU" dirty="0" err="1">
                <a:solidFill>
                  <a:srgbClr val="000000"/>
                </a:solidFill>
                <a:latin typeface="PT Sans"/>
              </a:rPr>
              <a:t>учурда</a:t>
            </a:r>
            <a:r>
              <a:rPr lang="ru-RU" dirty="0">
                <a:solidFill>
                  <a:srgbClr val="000000"/>
                </a:solidFill>
                <a:latin typeface="PT Sans"/>
              </a:rPr>
              <a:t> </a:t>
            </a:r>
            <a:r>
              <a:rPr lang="ru-RU" dirty="0" err="1">
                <a:solidFill>
                  <a:srgbClr val="000000"/>
                </a:solidFill>
                <a:latin typeface="PT Sans"/>
              </a:rPr>
              <a:t>түрдүү</a:t>
            </a:r>
            <a:r>
              <a:rPr lang="ru-RU" dirty="0">
                <a:solidFill>
                  <a:srgbClr val="000000"/>
                </a:solidFill>
                <a:latin typeface="PT Sans"/>
              </a:rPr>
              <a:t> </a:t>
            </a:r>
            <a:r>
              <a:rPr lang="ru-RU" dirty="0" err="1">
                <a:solidFill>
                  <a:srgbClr val="000000"/>
                </a:solidFill>
                <a:latin typeface="PT Sans"/>
              </a:rPr>
              <a:t>иш-чараларда</a:t>
            </a:r>
            <a:r>
              <a:rPr lang="ru-RU" dirty="0">
                <a:solidFill>
                  <a:srgbClr val="000000"/>
                </a:solidFill>
                <a:latin typeface="PT Sans"/>
              </a:rPr>
              <a:t>, </a:t>
            </a:r>
            <a:r>
              <a:rPr lang="ru-RU" dirty="0" err="1">
                <a:solidFill>
                  <a:srgbClr val="000000"/>
                </a:solidFill>
                <a:latin typeface="PT Sans"/>
              </a:rPr>
              <a:t>майрамдарда</a:t>
            </a:r>
            <a:r>
              <a:rPr lang="ru-RU" dirty="0">
                <a:solidFill>
                  <a:srgbClr val="000000"/>
                </a:solidFill>
                <a:latin typeface="PT Sans"/>
              </a:rPr>
              <a:t> </a:t>
            </a:r>
            <a:r>
              <a:rPr lang="ru-RU" dirty="0" err="1">
                <a:solidFill>
                  <a:srgbClr val="000000"/>
                </a:solidFill>
                <a:latin typeface="PT Sans"/>
              </a:rPr>
              <a:t>ижара</a:t>
            </a:r>
            <a:r>
              <a:rPr lang="ru-RU" dirty="0">
                <a:solidFill>
                  <a:srgbClr val="000000"/>
                </a:solidFill>
                <a:latin typeface="PT Sans"/>
              </a:rPr>
              <a:t> </a:t>
            </a:r>
            <a:r>
              <a:rPr lang="ru-RU" dirty="0" err="1">
                <a:solidFill>
                  <a:srgbClr val="000000"/>
                </a:solidFill>
                <a:latin typeface="PT Sans"/>
              </a:rPr>
              <a:t>калпак</a:t>
            </a:r>
            <a:r>
              <a:rPr lang="ru-RU" dirty="0">
                <a:solidFill>
                  <a:srgbClr val="000000"/>
                </a:solidFill>
                <a:latin typeface="PT Sans"/>
              </a:rPr>
              <a:t> </a:t>
            </a:r>
            <a:r>
              <a:rPr lang="ru-RU" dirty="0" err="1">
                <a:solidFill>
                  <a:srgbClr val="000000"/>
                </a:solidFill>
                <a:latin typeface="PT Sans"/>
              </a:rPr>
              <a:t>тартуулоо</a:t>
            </a:r>
            <a:r>
              <a:rPr lang="ru-RU" dirty="0">
                <a:solidFill>
                  <a:srgbClr val="000000"/>
                </a:solidFill>
                <a:latin typeface="PT Sans"/>
              </a:rPr>
              <a:t> </a:t>
            </a:r>
            <a:r>
              <a:rPr lang="ru-RU" dirty="0" err="1">
                <a:solidFill>
                  <a:srgbClr val="000000"/>
                </a:solidFill>
                <a:latin typeface="PT Sans"/>
              </a:rPr>
              <a:t>салтка</a:t>
            </a:r>
            <a:r>
              <a:rPr lang="ru-RU" dirty="0">
                <a:solidFill>
                  <a:srgbClr val="000000"/>
                </a:solidFill>
                <a:latin typeface="PT Sans"/>
              </a:rPr>
              <a:t> </a:t>
            </a:r>
            <a:r>
              <a:rPr lang="ru-RU" dirty="0" err="1">
                <a:solidFill>
                  <a:srgbClr val="000000"/>
                </a:solidFill>
                <a:latin typeface="PT Sans"/>
              </a:rPr>
              <a:t>айланып</a:t>
            </a:r>
            <a:r>
              <a:rPr lang="ru-RU" dirty="0">
                <a:solidFill>
                  <a:srgbClr val="000000"/>
                </a:solidFill>
                <a:latin typeface="PT Sans"/>
              </a:rPr>
              <a:t> </a:t>
            </a:r>
            <a:r>
              <a:rPr lang="ru-RU" dirty="0" err="1">
                <a:solidFill>
                  <a:srgbClr val="000000"/>
                </a:solidFill>
                <a:latin typeface="PT Sans"/>
              </a:rPr>
              <a:t>барууда</a:t>
            </a:r>
            <a:r>
              <a:rPr lang="ru-RU" dirty="0">
                <a:solidFill>
                  <a:srgbClr val="000000"/>
                </a:solidFill>
                <a:latin typeface="PT Sans"/>
              </a:rPr>
              <a:t>. Ал </a:t>
            </a:r>
            <a:r>
              <a:rPr lang="ru-RU" dirty="0" err="1">
                <a:solidFill>
                  <a:srgbClr val="000000"/>
                </a:solidFill>
                <a:latin typeface="PT Sans"/>
              </a:rPr>
              <a:t>эми</a:t>
            </a:r>
            <a:r>
              <a:rPr lang="ru-RU" dirty="0">
                <a:solidFill>
                  <a:srgbClr val="000000"/>
                </a:solidFill>
                <a:latin typeface="PT Sans"/>
              </a:rPr>
              <a:t> Кыргызстан </a:t>
            </a:r>
            <a:r>
              <a:rPr lang="ru-RU" dirty="0" err="1">
                <a:solidFill>
                  <a:srgbClr val="000000"/>
                </a:solidFill>
                <a:latin typeface="PT Sans"/>
              </a:rPr>
              <a:t>спортчуларынын</a:t>
            </a:r>
            <a:r>
              <a:rPr lang="ru-RU" dirty="0">
                <a:solidFill>
                  <a:srgbClr val="000000"/>
                </a:solidFill>
                <a:latin typeface="PT Sans"/>
              </a:rPr>
              <a:t> эл </a:t>
            </a:r>
            <a:r>
              <a:rPr lang="ru-RU" dirty="0" err="1">
                <a:solidFill>
                  <a:srgbClr val="000000"/>
                </a:solidFill>
                <a:latin typeface="PT Sans"/>
              </a:rPr>
              <a:t>аралык</a:t>
            </a:r>
            <a:r>
              <a:rPr lang="ru-RU" dirty="0">
                <a:solidFill>
                  <a:srgbClr val="000000"/>
                </a:solidFill>
                <a:latin typeface="PT Sans"/>
              </a:rPr>
              <a:t> спорт </a:t>
            </a:r>
            <a:r>
              <a:rPr lang="ru-RU" dirty="0" err="1">
                <a:solidFill>
                  <a:srgbClr val="000000"/>
                </a:solidFill>
                <a:latin typeface="PT Sans"/>
              </a:rPr>
              <a:t>мелдештериндеги</a:t>
            </a:r>
            <a:r>
              <a:rPr lang="ru-RU" dirty="0">
                <a:solidFill>
                  <a:srgbClr val="000000"/>
                </a:solidFill>
                <a:latin typeface="PT Sans"/>
              </a:rPr>
              <a:t> </a:t>
            </a:r>
            <a:r>
              <a:rPr lang="ru-RU" dirty="0" err="1">
                <a:solidFill>
                  <a:srgbClr val="000000"/>
                </a:solidFill>
                <a:latin typeface="PT Sans"/>
              </a:rPr>
              <a:t>параддык</a:t>
            </a:r>
            <a:r>
              <a:rPr lang="ru-RU" dirty="0">
                <a:solidFill>
                  <a:srgbClr val="000000"/>
                </a:solidFill>
                <a:latin typeface="PT Sans"/>
              </a:rPr>
              <a:t> </a:t>
            </a:r>
            <a:r>
              <a:rPr lang="ru-RU" dirty="0" err="1">
                <a:solidFill>
                  <a:srgbClr val="000000"/>
                </a:solidFill>
                <a:latin typeface="PT Sans"/>
              </a:rPr>
              <a:t>формаларына</a:t>
            </a:r>
            <a:r>
              <a:rPr lang="ru-RU" dirty="0">
                <a:solidFill>
                  <a:srgbClr val="000000"/>
                </a:solidFill>
                <a:latin typeface="PT Sans"/>
              </a:rPr>
              <a:t> </a:t>
            </a:r>
            <a:r>
              <a:rPr lang="ru-RU" dirty="0" err="1">
                <a:solidFill>
                  <a:srgbClr val="000000"/>
                </a:solidFill>
                <a:latin typeface="PT Sans"/>
              </a:rPr>
              <a:t>сөзсүз</a:t>
            </a:r>
            <a:r>
              <a:rPr lang="ru-RU" dirty="0">
                <a:solidFill>
                  <a:srgbClr val="000000"/>
                </a:solidFill>
                <a:latin typeface="PT Sans"/>
              </a:rPr>
              <a:t> </a:t>
            </a:r>
            <a:r>
              <a:rPr lang="ru-RU" dirty="0" err="1">
                <a:solidFill>
                  <a:srgbClr val="000000"/>
                </a:solidFill>
                <a:latin typeface="PT Sans"/>
              </a:rPr>
              <a:t>түрдө</a:t>
            </a:r>
            <a:r>
              <a:rPr lang="ru-RU" dirty="0">
                <a:solidFill>
                  <a:srgbClr val="000000"/>
                </a:solidFill>
                <a:latin typeface="PT Sans"/>
              </a:rPr>
              <a:t> </a:t>
            </a:r>
            <a:r>
              <a:rPr lang="ru-RU" dirty="0" err="1">
                <a:solidFill>
                  <a:srgbClr val="000000"/>
                </a:solidFill>
                <a:latin typeface="PT Sans"/>
              </a:rPr>
              <a:t>калпак</a:t>
            </a:r>
            <a:r>
              <a:rPr lang="ru-RU" dirty="0">
                <a:solidFill>
                  <a:srgbClr val="000000"/>
                </a:solidFill>
                <a:latin typeface="PT Sans"/>
              </a:rPr>
              <a:t> </a:t>
            </a:r>
            <a:r>
              <a:rPr lang="ru-RU" dirty="0" err="1">
                <a:solidFill>
                  <a:srgbClr val="000000"/>
                </a:solidFill>
                <a:latin typeface="PT Sans"/>
              </a:rPr>
              <a:t>кирет</a:t>
            </a:r>
            <a:r>
              <a:rPr lang="ru-RU" dirty="0">
                <a:solidFill>
                  <a:srgbClr val="000000"/>
                </a:solidFill>
                <a:latin typeface="PT Sans"/>
              </a:rPr>
              <a:t>.</a:t>
            </a:r>
          </a:p>
          <a:p>
            <a:endParaRPr lang="ru-RU" dirty="0"/>
          </a:p>
        </p:txBody>
      </p:sp>
    </p:spTree>
    <p:extLst>
      <p:ext uri="{BB962C8B-B14F-4D97-AF65-F5344CB8AC3E}">
        <p14:creationId xmlns:p14="http://schemas.microsoft.com/office/powerpoint/2010/main" val="877902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5160EC-F726-4AAC-A984-D4FBD107D369}"/>
              </a:ext>
            </a:extLst>
          </p:cNvPr>
          <p:cNvSpPr>
            <a:spLocks noGrp="1"/>
          </p:cNvSpPr>
          <p:nvPr>
            <p:ph type="title"/>
          </p:nvPr>
        </p:nvSpPr>
        <p:spPr>
          <a:xfrm>
            <a:off x="685801" y="685800"/>
            <a:ext cx="10396882" cy="4343400"/>
          </a:xfrm>
        </p:spPr>
        <p:txBody>
          <a:bodyPr>
            <a:normAutofit/>
          </a:bodyPr>
          <a:lstStyle/>
          <a:p>
            <a:pPr algn="ctr"/>
            <a:r>
              <a:rPr lang="ru-RU" b="1" dirty="0" err="1"/>
              <a:t>Калпакты</a:t>
            </a:r>
            <a:r>
              <a:rPr lang="ru-RU" b="1" dirty="0"/>
              <a:t> </a:t>
            </a:r>
            <a:r>
              <a:rPr lang="ru-RU" b="1" dirty="0" err="1"/>
              <a:t>өңү</a:t>
            </a:r>
            <a:r>
              <a:rPr lang="ru-RU" b="1" dirty="0"/>
              <a:t> </a:t>
            </a:r>
            <a:r>
              <a:rPr lang="ru-RU" b="1" dirty="0" err="1"/>
              <a:t>түсү</a:t>
            </a:r>
            <a:r>
              <a:rPr lang="ru-RU" b="1" dirty="0"/>
              <a:t> </a:t>
            </a:r>
            <a:r>
              <a:rPr lang="ru-RU" b="1" dirty="0" err="1"/>
              <a:t>боюнча</a:t>
            </a:r>
            <a:r>
              <a:rPr lang="ru-RU" b="1" dirty="0"/>
              <a:t> </a:t>
            </a:r>
            <a:r>
              <a:rPr lang="ru-RU" b="1" dirty="0" err="1"/>
              <a:t>ажыратуу</a:t>
            </a:r>
            <a:endParaRPr lang="ru-RU" dirty="0"/>
          </a:p>
        </p:txBody>
      </p:sp>
    </p:spTree>
    <p:extLst>
      <p:ext uri="{BB962C8B-B14F-4D97-AF65-F5344CB8AC3E}">
        <p14:creationId xmlns:p14="http://schemas.microsoft.com/office/powerpoint/2010/main" val="67625315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Главное мероприятие">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TM04033927[[fn=Главное мероприятие]]</Template>
  <TotalTime>66</TotalTime>
  <Words>545</Words>
  <Application>Microsoft Office PowerPoint</Application>
  <PresentationFormat>Широкоэкранный</PresentationFormat>
  <Paragraphs>17</Paragraphs>
  <Slides>20</Slides>
  <Notes>0</Notes>
  <HiddenSlides>0</HiddenSlides>
  <MMClips>1</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20</vt:i4>
      </vt:variant>
    </vt:vector>
  </HeadingPairs>
  <TitlesOfParts>
    <vt:vector size="24" baseType="lpstr">
      <vt:lpstr>Arial</vt:lpstr>
      <vt:lpstr>Impact</vt:lpstr>
      <vt:lpstr>PT Sans</vt:lpstr>
      <vt:lpstr>Главное мероприятие</vt:lpstr>
      <vt:lpstr>Ак калпак – Ала-Тоонун элеси</vt:lpstr>
      <vt:lpstr>Презентация PowerPoint</vt:lpstr>
      <vt:lpstr>Презентация PowerPoint</vt:lpstr>
      <vt:lpstr>Презентация PowerPoint</vt:lpstr>
      <vt:lpstr>Презентация PowerPoint</vt:lpstr>
      <vt:lpstr>Презентация PowerPoint</vt:lpstr>
      <vt:lpstr>Ак калпактын тарыхы</vt:lpstr>
      <vt:lpstr>Презентация PowerPoint</vt:lpstr>
      <vt:lpstr>Калпакты өңү түсү боюнча ажыратуу</vt:lpstr>
      <vt:lpstr>Кыргыз эли баласы бойго жете электе кыюуусу жашыл калпак кийгизишкен. Ал баланын жетилип келе жаткандыгын туюндурат.</vt:lpstr>
      <vt:lpstr>Бойго жеткенде кыюуусу кызыл түстүү калпак кийгизип, андай баш кийим кийген жигит кыз жандоого, өмүрлүк жар байкоого акылуу эле. Мурда кыштакка кыюуусу кызыл калпак кийип келген жигитти "аа бойдок экен" же "жар издеп жургон экен" деп билишкен.</vt:lpstr>
      <vt:lpstr>эр-жигит кыз алып, турмуш улаганда, үйлүү-жайлуу болгондо кыюуусу кара калпак башынан түшкөн эмес. Андай калпакты мурда кыз жак даярдап, күйөө балага беришкен. Кара кыюуулуу калпак эр-жигиттин үй-бүлөсү бар, кара менен ак аралашкан турмушта жашап жатканын билдирген. Кырсык болуп, өмүрлүк жары жашоодон өтүп кетсе, эри кара кийиз калпак кийген.  </vt:lpstr>
      <vt:lpstr>Эр-жигиттин кадыры көтөрүлүп, калк башында турууга күчү жетсе, мындай жигит ак калпак кийген. Калпагына карап, жигитти төргө карай өткөрүп, кээде эт тартканда, тааныбаган адамдарга баш кийимине жараша устукан тарткан. Ак калпакты айкөл, калыс, адилеттүү, акылман адамдар кийишкен.</vt:lpstr>
      <vt:lpstr>Манаптар, айыл башы, деги эле бийликте турган адамдар жөнөкөй элден айырмаланып, төбөсү шумшуйган калпак кийген. Мындай калпактар кийинчирээк Бакай калпак атка конду.  </vt:lpstr>
      <vt:lpstr>Даражалуу адамдардын кадыр-даражасы канчалык экенин калпактын кыюуусуна салынган оюу, ошол оюулардын арасына кыстырыла кеткен асыл таштар айкындап турган.</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Ак калпак – Ала-Тоонун элеси</dc:title>
  <dc:creator>asus</dc:creator>
  <cp:lastModifiedBy>asus</cp:lastModifiedBy>
  <cp:revision>8</cp:revision>
  <dcterms:created xsi:type="dcterms:W3CDTF">2022-03-04T06:38:33Z</dcterms:created>
  <dcterms:modified xsi:type="dcterms:W3CDTF">2022-03-04T07:44:43Z</dcterms:modified>
</cp:coreProperties>
</file>