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3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9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9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6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5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0077-E450-4A2E-90F7-AF596F35407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09B7-7656-4119-8888-72E0E922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0698" y="996072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4036" y="149630"/>
            <a:ext cx="6630785" cy="382386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функционирования АИС «Электронная запись в школу»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2697" y="659441"/>
            <a:ext cx="1521229" cy="325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0698" y="985024"/>
            <a:ext cx="3161607" cy="5431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пакета документов для подачи заявки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97334" y="670489"/>
            <a:ext cx="1521229" cy="325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484821" y="707046"/>
            <a:ext cx="1521229" cy="325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86842" y="1010921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15 февраля по 15 марта*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28857" y="1032629"/>
            <a:ext cx="3142211" cy="86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учетной записи и получение логина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пароля для подачи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3825" y="2240911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2507" y="2143734"/>
            <a:ext cx="3161607" cy="5431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69969" y="2255760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9.00 первой субботы мая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611984" y="2277467"/>
            <a:ext cx="3142211" cy="86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ребенка в школе по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микроучастку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в альтернативной школе.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0698" y="5257873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90698" y="5246825"/>
            <a:ext cx="3161607" cy="5431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заявок и формирование пакета документов для детей не проживающих на территории города Бишкек или выбор школы не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микроучастку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86842" y="5272722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15 июня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28857" y="5294430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ребенка в школу.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>
            <a:stCxn id="5" idx="3"/>
          </p:cNvCxnSpPr>
          <p:nvPr/>
        </p:nvCxnSpPr>
        <p:spPr>
          <a:xfrm flipV="1">
            <a:off x="3552305" y="1250609"/>
            <a:ext cx="615141" cy="59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611187" y="2527344"/>
            <a:ext cx="615141" cy="59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562003" y="5518408"/>
            <a:ext cx="615141" cy="59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7314506" y="1294907"/>
            <a:ext cx="1214351" cy="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397632" y="2621561"/>
            <a:ext cx="1214351" cy="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314504" y="5579674"/>
            <a:ext cx="1214351" cy="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611090" y="3473440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дубликата заявки в 4 школы на выбор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 стрелкой 45"/>
          <p:cNvCxnSpPr>
            <a:stCxn id="23" idx="2"/>
            <a:endCxn id="45" idx="0"/>
          </p:cNvCxnSpPr>
          <p:nvPr/>
        </p:nvCxnSpPr>
        <p:spPr>
          <a:xfrm flipH="1">
            <a:off x="7182196" y="3141716"/>
            <a:ext cx="3000894" cy="3317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8611984" y="4371326"/>
            <a:ext cx="3142211" cy="57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Одобрение школой и согласие родителей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>
            <a:stCxn id="23" idx="2"/>
            <a:endCxn id="48" idx="0"/>
          </p:cNvCxnSpPr>
          <p:nvPr/>
        </p:nvCxnSpPr>
        <p:spPr>
          <a:xfrm>
            <a:off x="10183090" y="3141716"/>
            <a:ext cx="0" cy="12296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48" idx="2"/>
          </p:cNvCxnSpPr>
          <p:nvPr/>
        </p:nvCxnSpPr>
        <p:spPr>
          <a:xfrm>
            <a:off x="10183090" y="4944193"/>
            <a:ext cx="0" cy="3606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48" idx="0"/>
          </p:cNvCxnSpPr>
          <p:nvPr/>
        </p:nvCxnSpPr>
        <p:spPr>
          <a:xfrm>
            <a:off x="7182195" y="4063218"/>
            <a:ext cx="3000895" cy="308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4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103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Модель функционирования АИС «Электронная запись в школу»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функционирования АИС «Электронная запись в школу»</dc:title>
  <dc:creator>Admin</dc:creator>
  <cp:lastModifiedBy>Admin</cp:lastModifiedBy>
  <cp:revision>7</cp:revision>
  <cp:lastPrinted>2021-10-18T03:35:40Z</cp:lastPrinted>
  <dcterms:created xsi:type="dcterms:W3CDTF">2021-08-06T05:14:25Z</dcterms:created>
  <dcterms:modified xsi:type="dcterms:W3CDTF">2021-10-18T03:35:52Z</dcterms:modified>
</cp:coreProperties>
</file>