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72" r:id="rId2"/>
    <p:sldId id="299" r:id="rId3"/>
    <p:sldId id="274" r:id="rId4"/>
    <p:sldId id="275" r:id="rId5"/>
    <p:sldId id="276" r:id="rId6"/>
    <p:sldId id="300" r:id="rId7"/>
    <p:sldId id="277" r:id="rId8"/>
    <p:sldId id="278" r:id="rId9"/>
    <p:sldId id="279" r:id="rId10"/>
    <p:sldId id="280" r:id="rId11"/>
    <p:sldId id="298" r:id="rId12"/>
    <p:sldId id="281" r:id="rId13"/>
    <p:sldId id="282" r:id="rId14"/>
    <p:sldId id="283" r:id="rId15"/>
  </p:sldIdLst>
  <p:sldSz cx="6858000" cy="5143500"/>
  <p:notesSz cx="6888163" cy="100203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031A38-63B8-48A3-9000-78EA7E5B287A}">
          <p14:sldIdLst>
            <p14:sldId id="272"/>
            <p14:sldId id="299"/>
            <p14:sldId id="274"/>
            <p14:sldId id="275"/>
            <p14:sldId id="276"/>
            <p14:sldId id="300"/>
            <p14:sldId id="277"/>
            <p14:sldId id="278"/>
            <p14:sldId id="279"/>
            <p14:sldId id="280"/>
            <p14:sldId id="298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" initials="H" lastIdx="1" clrIdx="0">
    <p:extLst>
      <p:ext uri="{19B8F6BF-5375-455C-9EA6-DF929625EA0E}">
        <p15:presenceInfo xmlns:p15="http://schemas.microsoft.com/office/powerpoint/2012/main" userId="Happ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711" autoAdjust="0"/>
  </p:normalViewPr>
  <p:slideViewPr>
    <p:cSldViewPr snapToGrid="0">
      <p:cViewPr varScale="1">
        <p:scale>
          <a:sx n="90" d="100"/>
          <a:sy n="90" d="100"/>
        </p:scale>
        <p:origin x="15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1DFAFD-DD93-40C2-A519-E3A6430EB61C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27CFEC-CB1C-4044-8455-07EC969A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CFEC-CB1C-4044-8455-07EC969ADC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3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7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5990-5622-4E6F-B673-940FB7C44D1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10" Type="http://schemas.openxmlformats.org/officeDocument/2006/relationships/image" Target="../media/image67.jpeg"/><Relationship Id="rId4" Type="http://schemas.openxmlformats.org/officeDocument/2006/relationships/image" Target="../media/image61.jp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52" y="576775"/>
            <a:ext cx="5417187" cy="39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71229"/>
              </p:ext>
            </p:extLst>
          </p:nvPr>
        </p:nvGraphicFramePr>
        <p:xfrm>
          <a:off x="1906172" y="1308296"/>
          <a:ext cx="2904979" cy="3041526"/>
        </p:xfrm>
        <a:graphic>
          <a:graphicData uri="http://schemas.openxmlformats.org/drawingml/2006/table">
            <a:tbl>
              <a:tblPr/>
              <a:tblGrid>
                <a:gridCol w="235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9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 движении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денежных средств                        ОО «ОП и Р СОШ №1»                                          с 1 января 2021 года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31 августа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2021г.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3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A5EFE3-C94C-4BDE-A1F1-CF59F50F4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03" y="3368260"/>
            <a:ext cx="1283930" cy="17119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52CCE13-03F2-4292-9CAF-5E5F657EB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52" y="788082"/>
            <a:ext cx="1799448" cy="2399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1940" y="-49041"/>
            <a:ext cx="6349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</a:rPr>
              <a:t>Хозтовары</a:t>
            </a:r>
            <a:r>
              <a:rPr lang="ru-RU" sz="1600" dirty="0">
                <a:solidFill>
                  <a:srgbClr val="0070C0"/>
                </a:solidFill>
              </a:rPr>
              <a:t> , сантехнические товары , электротовары для школы</a:t>
            </a:r>
          </a:p>
          <a:p>
            <a:r>
              <a:rPr lang="ru-RU" sz="1600" dirty="0">
                <a:solidFill>
                  <a:srgbClr val="0070C0"/>
                </a:solidFill>
              </a:rPr>
              <a:t>84185 сом.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A2BD81-C349-43CD-8CEC-8350DE145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20" y="2808174"/>
            <a:ext cx="1382872" cy="18461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6E869E-ADBC-4EB9-85C7-3CB7B1D0E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90" y="377305"/>
            <a:ext cx="1468516" cy="19580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5BFCF7-1469-4B74-A9A4-BCA1CA0D5F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05" y="3258271"/>
            <a:ext cx="1298706" cy="17316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71D820-7C79-4D75-8AB7-418ADF0FAD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1" y="3428957"/>
            <a:ext cx="1087066" cy="14494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303AC1-9452-4A8C-B62A-5A3701FC5F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048" y="2331083"/>
            <a:ext cx="1584636" cy="8933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C7A56C1-7A3F-4B99-ACF6-39BA012B38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1392042"/>
            <a:ext cx="871366" cy="155037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E3D6F9-05F6-46C5-BFD8-68CE72355F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61" y="3499504"/>
            <a:ext cx="1087066" cy="14494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07B0A84-809E-442D-9F64-6CA6A3D7B0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" y="1988147"/>
            <a:ext cx="1025023" cy="13683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7A9077-95AB-4D89-A39F-E4391A480D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8" y="576331"/>
            <a:ext cx="2640384" cy="14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DD8044-1366-4E7C-B48C-770DA4CA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80" y="1439648"/>
            <a:ext cx="2068527" cy="154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033" y="56271"/>
            <a:ext cx="533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Проведение проводки в книгохранилищах- 9850 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B7690D-CE6B-4DF6-A1EB-554705E06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859"/>
            <a:ext cx="2420942" cy="1813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C128FF-AF9D-46D1-9814-48042C27D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51" y="2619875"/>
            <a:ext cx="1571371" cy="2097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8EB2A7-423B-4966-8698-4EA0D3B39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53" y="440212"/>
            <a:ext cx="2068527" cy="15494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5DE080-1331-4160-8390-AFE1ABB66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47" y="3129793"/>
            <a:ext cx="2511846" cy="18815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24BEF5-C832-416C-AB23-A33FB260C7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59" y="56271"/>
            <a:ext cx="1499036" cy="20011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FBA6BC3-1FFA-4167-ACC0-8ECFE83F9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" y="1352845"/>
            <a:ext cx="1945532" cy="14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57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Покупка МДФ в кабинет № 56 - 6000 сом</a:t>
            </a:r>
          </a:p>
          <a:p>
            <a:r>
              <a:rPr lang="ru-RU" sz="1800" dirty="0">
                <a:solidFill>
                  <a:srgbClr val="0070C0"/>
                </a:solidFill>
              </a:rPr>
              <a:t>Ремонт принтера и компьютера в кабинете № 43-13910 сом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8C138-E0B1-4A97-9C56-14FB45E1A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62" y="3098030"/>
            <a:ext cx="3706238" cy="1667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0B69CD-BFD2-461B-99E7-60B42ED9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34" y="778212"/>
            <a:ext cx="4193702" cy="18871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62EF31-CD1B-4638-AF35-5F587BF1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12" y="2225990"/>
            <a:ext cx="1641100" cy="2917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AA190F-5A92-441D-9D4A-AB1BAC935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" y="703054"/>
            <a:ext cx="1564937" cy="27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3B7C3F-1499-4D68-BF16-E44485ADB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85" y="2721947"/>
            <a:ext cx="1432116" cy="1911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155"/>
            <a:ext cx="58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Ремонтно-отделочные работы в школе-169500 сом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FD5024-B74F-4CE7-BBF1-A6F61A1C5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7" y="1068795"/>
            <a:ext cx="1432116" cy="19118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C315C5-9F3B-41D7-8563-735E65EB7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8" y="599222"/>
            <a:ext cx="1917993" cy="14367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1B937F-0BF8-4EE2-B7D9-376978432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6" y="1916257"/>
            <a:ext cx="2047141" cy="153346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F1D8702-F8CC-4F94-960C-0D0FA02DF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1" y="3503963"/>
            <a:ext cx="1917993" cy="14367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FC8C2B1-07B7-4332-B06B-8ACB259DB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33" y="545475"/>
            <a:ext cx="1917992" cy="143671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B9435E-E0E2-4622-AD48-60688B4A7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47" y="2098876"/>
            <a:ext cx="1391767" cy="185798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FB4FD2-4540-460D-9D69-95797BD019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0" y="3770235"/>
            <a:ext cx="1722458" cy="12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794D5F-2B0A-4042-96C8-FF66AC653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" y="352005"/>
            <a:ext cx="2034603" cy="15240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796211-4C12-4305-9E44-E346128A4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401206"/>
            <a:ext cx="1874888" cy="1404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4A0B9-19F2-4D65-85E8-40F5FF13D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39" y="1661268"/>
            <a:ext cx="1874889" cy="1404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B1B10F-8DA1-4017-8BD4-051DDE8A6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1" y="1584653"/>
            <a:ext cx="2947481" cy="22078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DE2D32-F40A-4E8A-87DA-2C0E07359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70" y="0"/>
            <a:ext cx="2461098" cy="18435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E60DAB-90E4-4320-B9A9-FDE9092EA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9" y="3175"/>
            <a:ext cx="1886070" cy="14128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67575E-3F40-4CF7-8614-D09C97F73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" y="3614945"/>
            <a:ext cx="2007366" cy="15036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056FB9-97D2-409B-A618-072C5F2A94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50" y="3533642"/>
            <a:ext cx="1126358" cy="15036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1F3725-A18D-4F36-8984-BE4D6F3DA8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00" y="1996775"/>
            <a:ext cx="1212129" cy="16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70B97D0-1ECC-4131-B1D6-6A1A73AA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282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82D89B2-7538-44FE-BCE8-F9891145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8417"/>
              </p:ext>
            </p:extLst>
          </p:nvPr>
        </p:nvGraphicFramePr>
        <p:xfrm>
          <a:off x="0" y="0"/>
          <a:ext cx="6857998" cy="50079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86273">
                  <a:extLst>
                    <a:ext uri="{9D8B030D-6E8A-4147-A177-3AD203B41FA5}">
                      <a16:colId xmlns:a16="http://schemas.microsoft.com/office/drawing/2014/main" val="2249620242"/>
                    </a:ext>
                  </a:extLst>
                </a:gridCol>
                <a:gridCol w="494618">
                  <a:extLst>
                    <a:ext uri="{9D8B030D-6E8A-4147-A177-3AD203B41FA5}">
                      <a16:colId xmlns:a16="http://schemas.microsoft.com/office/drawing/2014/main" val="914684451"/>
                    </a:ext>
                  </a:extLst>
                </a:gridCol>
                <a:gridCol w="391921">
                  <a:extLst>
                    <a:ext uri="{9D8B030D-6E8A-4147-A177-3AD203B41FA5}">
                      <a16:colId xmlns:a16="http://schemas.microsoft.com/office/drawing/2014/main" val="843246632"/>
                    </a:ext>
                  </a:extLst>
                </a:gridCol>
                <a:gridCol w="427551">
                  <a:extLst>
                    <a:ext uri="{9D8B030D-6E8A-4147-A177-3AD203B41FA5}">
                      <a16:colId xmlns:a16="http://schemas.microsoft.com/office/drawing/2014/main" val="1943024381"/>
                    </a:ext>
                  </a:extLst>
                </a:gridCol>
                <a:gridCol w="370544">
                  <a:extLst>
                    <a:ext uri="{9D8B030D-6E8A-4147-A177-3AD203B41FA5}">
                      <a16:colId xmlns:a16="http://schemas.microsoft.com/office/drawing/2014/main" val="3743123150"/>
                    </a:ext>
                  </a:extLst>
                </a:gridCol>
                <a:gridCol w="370544">
                  <a:extLst>
                    <a:ext uri="{9D8B030D-6E8A-4147-A177-3AD203B41FA5}">
                      <a16:colId xmlns:a16="http://schemas.microsoft.com/office/drawing/2014/main" val="2685131108"/>
                    </a:ext>
                  </a:extLst>
                </a:gridCol>
                <a:gridCol w="404915">
                  <a:extLst>
                    <a:ext uri="{9D8B030D-6E8A-4147-A177-3AD203B41FA5}">
                      <a16:colId xmlns:a16="http://schemas.microsoft.com/office/drawing/2014/main" val="3504925424"/>
                    </a:ext>
                  </a:extLst>
                </a:gridCol>
                <a:gridCol w="370544">
                  <a:extLst>
                    <a:ext uri="{9D8B030D-6E8A-4147-A177-3AD203B41FA5}">
                      <a16:colId xmlns:a16="http://schemas.microsoft.com/office/drawing/2014/main" val="2549475276"/>
                    </a:ext>
                  </a:extLst>
                </a:gridCol>
                <a:gridCol w="370544">
                  <a:extLst>
                    <a:ext uri="{9D8B030D-6E8A-4147-A177-3AD203B41FA5}">
                      <a16:colId xmlns:a16="http://schemas.microsoft.com/office/drawing/2014/main" val="3385896531"/>
                    </a:ext>
                  </a:extLst>
                </a:gridCol>
                <a:gridCol w="370544">
                  <a:extLst>
                    <a:ext uri="{9D8B030D-6E8A-4147-A177-3AD203B41FA5}">
                      <a16:colId xmlns:a16="http://schemas.microsoft.com/office/drawing/2014/main" val="1044475857"/>
                    </a:ext>
                  </a:extLst>
                </a:gridCol>
              </a:tblGrid>
              <a:tr h="3030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Отчет движения денежных средств ОО «ОП и Р СОШ №1»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с 1 января 2021 года по 31 августа 2021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2021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36365"/>
                  </a:ext>
                </a:extLst>
              </a:tr>
              <a:tr h="1684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Остаток на 01.01.2021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92272,00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Приход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50857"/>
                  </a:ext>
                </a:extLst>
              </a:tr>
              <a:tr h="1684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Приход-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1275070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70750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245970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241450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199200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330750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20100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166850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02566"/>
                  </a:ext>
                </a:extLst>
              </a:tr>
              <a:tr h="826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Расход-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1198766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07119"/>
                  </a:ext>
                </a:extLst>
              </a:tr>
              <a:tr h="1264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Остаток на 31.08.2021 г-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168576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Расход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80752"/>
                  </a:ext>
                </a:extLst>
              </a:tr>
              <a:tr h="82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январь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февраль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март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апрель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июнь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июль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август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42887"/>
                  </a:ext>
                </a:extLst>
              </a:tr>
              <a:tr h="168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Мат. помощь сотрудникам школы (за классное руководство, оплата администрации школы, сотрудникам </a:t>
                      </a:r>
                      <a:r>
                        <a:rPr lang="ru-RU" sz="600" dirty="0" err="1">
                          <a:effectLst/>
                        </a:rPr>
                        <a:t>ООПиР</a:t>
                      </a:r>
                      <a:r>
                        <a:rPr lang="ru-RU" sz="600" dirty="0">
                          <a:effectLst/>
                        </a:rPr>
                        <a:t>)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481662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42630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42565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101065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62565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73565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69065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36642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53565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40737"/>
                  </a:ext>
                </a:extLst>
              </a:tr>
              <a:tr h="21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Составление сметы на ремонт Ограждение и благоустройство территории, навес. Отопление, элеватор, 1 и 2 </a:t>
                      </a:r>
                      <a:r>
                        <a:rPr lang="ru-RU" sz="600" dirty="0" err="1">
                          <a:effectLst/>
                        </a:rPr>
                        <a:t>эт</a:t>
                      </a:r>
                      <a:r>
                        <a:rPr lang="ru-RU" sz="600" dirty="0">
                          <a:effectLst/>
                        </a:rPr>
                        <a:t>. нач. школы, спорт и </a:t>
                      </a:r>
                      <a:r>
                        <a:rPr lang="ru-RU" sz="600" dirty="0" err="1">
                          <a:effectLst/>
                        </a:rPr>
                        <a:t>ак</a:t>
                      </a:r>
                      <a:r>
                        <a:rPr lang="ru-RU" sz="600" dirty="0">
                          <a:effectLst/>
                        </a:rPr>
                        <a:t>. зал, 1 и 2 </a:t>
                      </a:r>
                      <a:r>
                        <a:rPr lang="ru-RU" sz="600" dirty="0" err="1">
                          <a:effectLst/>
                        </a:rPr>
                        <a:t>эт</a:t>
                      </a:r>
                      <a:r>
                        <a:rPr lang="ru-RU" sz="600" dirty="0">
                          <a:effectLst/>
                        </a:rPr>
                        <a:t>. </a:t>
                      </a:r>
                      <a:r>
                        <a:rPr lang="ru-RU" sz="600" dirty="0" err="1">
                          <a:effectLst/>
                        </a:rPr>
                        <a:t>Ст..школы</a:t>
                      </a:r>
                      <a:r>
                        <a:rPr lang="ru-RU" sz="600" dirty="0">
                          <a:effectLst/>
                        </a:rPr>
                        <a:t>.  Навес у входа в школу.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20500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696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Составление сметы на замену окон (услуги)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72220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Оплата в Соц.Фонд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204266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13446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27266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38011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21702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20516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83325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7223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Оплата подоходного налога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74145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5148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10101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14315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8101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7602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28878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84455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Услуги банка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1650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190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54125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Оплата налога за мусор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50292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Материальная помощь на похороны ученикам и учителям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75679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Канцтовары бланочная продукция для текущей работы бухгалтерии и админ-</a:t>
                      </a:r>
                      <a:r>
                        <a:rPr lang="ru-RU" sz="600" dirty="0" err="1">
                          <a:effectLst/>
                        </a:rPr>
                        <a:t>ии</a:t>
                      </a:r>
                      <a:r>
                        <a:rPr lang="ru-RU" sz="600" dirty="0">
                          <a:effectLst/>
                        </a:rPr>
                        <a:t> школы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2460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1135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235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132876"/>
                  </a:ext>
                </a:extLst>
              </a:tr>
              <a:tr h="199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Заправка картриджей, замена вала, фотобумага, краска для цветного принтера, ремонт комп-ра, распечатка, покупка картриджа, покупка мышки для компа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3950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82798"/>
                  </a:ext>
                </a:extLst>
              </a:tr>
              <a:tr h="13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 err="1">
                          <a:effectLst/>
                        </a:rPr>
                        <a:t>Хоз</a:t>
                      </a:r>
                      <a:r>
                        <a:rPr lang="ru-RU" sz="600" dirty="0">
                          <a:effectLst/>
                        </a:rPr>
                        <a:t> товары, </a:t>
                      </a:r>
                      <a:r>
                        <a:rPr lang="ru-RU" sz="600" dirty="0" err="1">
                          <a:effectLst/>
                        </a:rPr>
                        <a:t>сантехнич</a:t>
                      </a:r>
                      <a:r>
                        <a:rPr lang="ru-RU" sz="600" dirty="0">
                          <a:effectLst/>
                        </a:rPr>
                        <a:t> товары, строй </a:t>
                      </a:r>
                      <a:r>
                        <a:rPr lang="ru-RU" sz="600" dirty="0" err="1">
                          <a:effectLst/>
                        </a:rPr>
                        <a:t>мат,электро</a:t>
                      </a:r>
                      <a:r>
                        <a:rPr lang="ru-RU" sz="600" dirty="0">
                          <a:effectLst/>
                        </a:rPr>
                        <a:t> товары для работ в школе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21685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8095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1700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7480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1410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95381"/>
                  </a:ext>
                </a:extLst>
              </a:tr>
              <a:tr h="214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Хоз товары, сантехнич товары, строй мат,электро товары для летнего ремонта школа (побелка, покраска школы, кабинет директора)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62500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18000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4165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40335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71734"/>
                  </a:ext>
                </a:extLst>
              </a:tr>
              <a:tr h="244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Ремонтно-отделочные работы школы (з.п) побелка , покраска (плинтуса, медпункт, фойе, столовая, лестничные пролеты, 1 и 2 эт..старшей школы, 1 и 2 эт младшей школы, коридор спорт зала, вход в школу)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169500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165000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8415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Подписка на газеты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907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95343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Покупка мыломоющих средств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7816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7816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7743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Покупка дозаторов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3200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348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Покупка деревьев во двор школы,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8130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45172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Билет на концерт уч. Кырг языка к 8 марта, к концу года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72168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Чистка канализации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88767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Ремонт телефонной линии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196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196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687009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Покупка флагов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9758"/>
                  </a:ext>
                </a:extLst>
              </a:tr>
              <a:tr h="97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Медикаменты, тюль и простынь в мед.пункт, канц.товары, мед. в спорт зал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4064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3250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234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81203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Перекидное табло в спорт зал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440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440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39800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Ремонт газонокосилки, бензин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2750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2750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44794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Ремонт цветного принтера каб 24, ремонт компьютера каб 43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13910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13440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470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073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Оплата за интернет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9245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Шторы в нач.школу, крючки для штор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54580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53980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3336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Стирка штор1 и 2 эт.ст.школы, мл.школа 1 этаж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9875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9875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1860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Печать в библиотеку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36207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Проведение проводки в 2-х книгохранилищах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9850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9850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96491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Покупка МДФ в каб 56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17328"/>
                  </a:ext>
                </a:extLst>
              </a:tr>
              <a:tr h="8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Цветы и горшки для коридоров школы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11050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11050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7173"/>
                  </a:ext>
                </a:extLst>
              </a:tr>
              <a:tr h="111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Итого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1198766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78989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68571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159228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136480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128558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197380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205907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223653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62388"/>
                  </a:ext>
                </a:extLst>
              </a:tr>
              <a:tr h="168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остаток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84033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261432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343654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406374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608566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431286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225379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168576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99" marR="240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367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EAA0D499-2EFE-4B64-84AD-482923FD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1668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813" y="63304"/>
            <a:ext cx="544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Канцелярские товары, заправка картриджей- 8490 сом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7EBC6-0E30-4CFE-9BDB-9875CBE3F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65" y="401858"/>
            <a:ext cx="3893235" cy="17959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A561B9-3CCF-4C3D-9BAA-AA4A0BA1A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15" y="1590344"/>
            <a:ext cx="3336585" cy="33365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CC31FE-C670-45F2-BFD7-01EBB3EB3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437745"/>
            <a:ext cx="2438200" cy="243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08A304-F66D-41F2-B05F-BC29D614F4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1979448"/>
            <a:ext cx="2947481" cy="2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79123-436F-4A1F-AEBB-D08360A1D5CC}"/>
              </a:ext>
            </a:extLst>
          </p:cNvPr>
          <p:cNvSpPr txBox="1"/>
          <p:nvPr/>
        </p:nvSpPr>
        <p:spPr>
          <a:xfrm>
            <a:off x="87550" y="145915"/>
            <a:ext cx="512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флагов - 400 сом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175FAB-D957-451B-863F-4CFCB1014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" y="659871"/>
            <a:ext cx="5971816" cy="38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3A65E-2697-43CD-B67A-8129CBB30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32" y="2564831"/>
            <a:ext cx="3298109" cy="18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008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Медикаменты  в мед. пункт и в спорт. зал-4064 сом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9BF645-9D47-4218-A7A0-A21719F5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586" y="1314133"/>
            <a:ext cx="3391411" cy="1911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E3EFB6-2F14-4412-A11A-B5757FD6A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57" y="2762654"/>
            <a:ext cx="3264043" cy="23808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FC821A-CBD8-4F0A-98FC-B448FF2A5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2" y="615621"/>
            <a:ext cx="3735421" cy="2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89B38-68E5-49CD-A7A0-16EB7073C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992067" y="2799749"/>
            <a:ext cx="1598243" cy="2133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2D26D-F7A1-4EFB-8CFD-C64D5AFE0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992067" y="610401"/>
            <a:ext cx="1598243" cy="2133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782C0-FEB9-4044-AECC-0F693A0B7842}"/>
              </a:ext>
            </a:extLst>
          </p:cNvPr>
          <p:cNvSpPr txBox="1"/>
          <p:nvPr/>
        </p:nvSpPr>
        <p:spPr>
          <a:xfrm>
            <a:off x="-1" y="117695"/>
            <a:ext cx="57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штор и крючков в начальную школу – 54580 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CC66B-9003-4134-BFEB-C6A01754B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" y="512123"/>
            <a:ext cx="2699672" cy="3599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DD0FB9-EF20-49E6-A9BF-F950DFF037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78" y="1677214"/>
            <a:ext cx="2511444" cy="33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7372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Покупка деревьев  во двор школы- 8130 сом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A1405A-B33B-46F2-8837-CD76F8570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41"/>
            <a:ext cx="2991610" cy="3993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B1F46E-81C6-446D-95BF-30C84A3DF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97" y="836578"/>
            <a:ext cx="3116902" cy="41610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85272-1F21-4169-B761-BC0927C87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36" y="1683151"/>
            <a:ext cx="1973901" cy="26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1" y="56271"/>
            <a:ext cx="5040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Ремонт газонокосилки, покупка бензина- 2750 сом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404800-3A68-4FD8-82B5-4160B4071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5" y="565420"/>
            <a:ext cx="1832385" cy="24431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2F9A59-ABEF-468B-880A-9FE626687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" y="739302"/>
            <a:ext cx="1470763" cy="19610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88F71-4E63-479B-9B5B-AE5DFCA5B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8" y="2798575"/>
            <a:ext cx="1926573" cy="2568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D2991A-33F1-4E2B-8076-ED208AB52E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3" y="565420"/>
            <a:ext cx="3628417" cy="2721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951C61-F5E9-4D9A-9260-CD83B6A15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65" y="2154845"/>
            <a:ext cx="1697832" cy="2263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D34434-E143-4B08-B10F-59EF409B0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50" y="2288670"/>
            <a:ext cx="1928812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386" y="166321"/>
            <a:ext cx="573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rgbClr val="0070C0"/>
                </a:solidFill>
              </a:rPr>
              <a:t>Мыломоющие</a:t>
            </a:r>
            <a:r>
              <a:rPr lang="ru-RU" sz="2000" dirty="0">
                <a:solidFill>
                  <a:srgbClr val="0070C0"/>
                </a:solidFill>
              </a:rPr>
              <a:t> средства и дозаторы-11016 сом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A93F99-DC10-454E-9BFB-1EF43EB08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95" y="493650"/>
            <a:ext cx="1874853" cy="24998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C1D16F-D855-4F53-BE66-E052C22F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86" y="566430"/>
            <a:ext cx="2512103" cy="33536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7184E2-6B7E-414F-9B93-C4B0EC0E7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22" y="2623178"/>
            <a:ext cx="3881336" cy="21880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AE36FB-C8A7-4053-9BA1-C049EC98E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8" y="2088817"/>
            <a:ext cx="2135022" cy="28466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E908EF-32F5-48D4-8AE7-3F55206EE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5062" y="1079978"/>
            <a:ext cx="2354241" cy="13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37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1015</TotalTime>
  <Words>819</Words>
  <Application>Microsoft Office PowerPoint</Application>
  <PresentationFormat>Произвольный</PresentationFormat>
  <Paragraphs>396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Happy</cp:lastModifiedBy>
  <cp:revision>92</cp:revision>
  <cp:lastPrinted>2021-11-09T14:07:53Z</cp:lastPrinted>
  <dcterms:created xsi:type="dcterms:W3CDTF">2019-03-12T10:46:15Z</dcterms:created>
  <dcterms:modified xsi:type="dcterms:W3CDTF">2021-11-17T14:24:24Z</dcterms:modified>
</cp:coreProperties>
</file>