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F95A-F5D7-42CB-88C9-0C4D9FEE98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1C0D-98B6-4E97-A3F1-68828AA64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00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F95A-F5D7-42CB-88C9-0C4D9FEE98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1C0D-98B6-4E97-A3F1-68828AA64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3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F95A-F5D7-42CB-88C9-0C4D9FEE98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1C0D-98B6-4E97-A3F1-68828AA64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6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F95A-F5D7-42CB-88C9-0C4D9FEE98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1C0D-98B6-4E97-A3F1-68828AA64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9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F95A-F5D7-42CB-88C9-0C4D9FEE98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1C0D-98B6-4E97-A3F1-68828AA64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18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F95A-F5D7-42CB-88C9-0C4D9FEE98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1C0D-98B6-4E97-A3F1-68828AA64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4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F95A-F5D7-42CB-88C9-0C4D9FEE98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1C0D-98B6-4E97-A3F1-68828AA64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1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F95A-F5D7-42CB-88C9-0C4D9FEE98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1C0D-98B6-4E97-A3F1-68828AA64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6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F95A-F5D7-42CB-88C9-0C4D9FEE98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1C0D-98B6-4E97-A3F1-68828AA64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4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F95A-F5D7-42CB-88C9-0C4D9FEE98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1C0D-98B6-4E97-A3F1-68828AA64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55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F95A-F5D7-42CB-88C9-0C4D9FEE98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1C0D-98B6-4E97-A3F1-68828AA64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4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0F95A-F5D7-42CB-88C9-0C4D9FEE987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11C0D-98B6-4E97-A3F1-68828AA64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3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9044" y="3509964"/>
            <a:ext cx="6508955" cy="1284106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1026" name="Picture 2" descr="ᐈ Титулка рисунки, фон титульный лист | скачать на Depositphotos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7256" y="1731388"/>
            <a:ext cx="4426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Body talk</a:t>
            </a:r>
            <a:endParaRPr lang="ru-RU" sz="6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6976" y="3509963"/>
            <a:ext cx="28571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5-th form</a:t>
            </a:r>
          </a:p>
          <a:p>
            <a:endParaRPr lang="en-US" dirty="0"/>
          </a:p>
          <a:p>
            <a:r>
              <a:rPr lang="en-US" sz="2800" dirty="0" smtClean="0">
                <a:solidFill>
                  <a:srgbClr val="00B050"/>
                </a:solidFill>
              </a:rPr>
              <a:t>Teacher</a:t>
            </a:r>
            <a:r>
              <a:rPr lang="be-BY" sz="2800" dirty="0" smtClean="0">
                <a:solidFill>
                  <a:srgbClr val="00B050"/>
                </a:solidFill>
              </a:rPr>
              <a:t>:</a:t>
            </a:r>
            <a:r>
              <a:rPr lang="en-US" sz="2800" dirty="0" smtClean="0">
                <a:solidFill>
                  <a:srgbClr val="00B050"/>
                </a:solidFill>
              </a:rPr>
              <a:t> 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Iskandarova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Tolgonai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Eshankulovna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6" name="Звук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08"/>
    </mc:Choice>
    <mc:Fallback xmlns="">
      <p:transition spd="slow" advTm="23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Thumbs up</a:t>
            </a:r>
            <a:endParaRPr lang="ru-RU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60" name="Picture 12" descr="Whimsical Practicality Emoji Edible Icing Images 7.5 inch round ...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43" y="1944914"/>
            <a:ext cx="4746170" cy="43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1200" y="2907213"/>
            <a:ext cx="654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This is very popular gesture in many countries.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It shows that we like something or agree with something.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But in some Islamic countries , for example in Bangladesh, its very rude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92"/>
    </mc:Choice>
    <mc:Fallback xmlns="">
      <p:transition spd="slow" advTm="22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                     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HORNS</a:t>
            </a:r>
            <a:endParaRPr lang="ru-RU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Horns hand satan sign finger up gesture isolated Vector Imag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825625"/>
            <a:ext cx="461118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16138" y="2299063"/>
            <a:ext cx="43499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When you raise your index finger and little finger in Spain or Italy , you want to say that your partner is cheating on you. Fans of heavy metal understand this gesture as &lt;Rock on&gt;. In some parts of Africa you can use this gesture to wish bad luck to other people.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64"/>
    </mc:Choice>
    <mc:Fallback xmlns="">
      <p:transition spd="slow" advTm="32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              </a:t>
            </a:r>
            <a:r>
              <a:rPr lang="en-US" sz="7200" dirty="0" smtClean="0">
                <a:ln>
                  <a:solidFill>
                    <a:srgbClr val="FF0000"/>
                  </a:solidFill>
                </a:ln>
              </a:rPr>
              <a:t>V-GESTURE</a:t>
            </a:r>
            <a:endParaRPr lang="ru-RU" sz="7200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2050" name="Picture 2" descr="Victory. Peace hand gesture. Two fingers up. Peace Sign Hand ...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16" y="1825625"/>
            <a:ext cx="43259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2492" y="2272937"/>
            <a:ext cx="38535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There are two variants of this gesture. It means  victory or peace. People , especially  in Japan , use this gesture posing on a photograph as a friendly gesture. But watch out! When the palm of your hand faces you, in the UK, Australia, Ireland and New Zealand this gesture is very rude.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72"/>
    </mc:Choice>
    <mc:Fallback xmlns="">
      <p:transition spd="slow" advTm="33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              </a:t>
            </a:r>
            <a:r>
              <a:rPr lang="en-US" sz="72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OK- GESTURE</a:t>
            </a:r>
            <a:endParaRPr lang="ru-RU" sz="72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6" name="Picture 4" descr="Ok Finger Hand Sign Language - Hand Ok Sign Png, Transparent Png ...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9" y="1838688"/>
            <a:ext cx="355309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82343" y="2076994"/>
            <a:ext cx="50422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In many English – speaking countries this gesture means that everything is good. But be careful to use this gesture in Brazil. For Brazilian people its very rude.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2" name="Звук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4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1"/>
    </mc:Choice>
    <mc:Fallback xmlns="">
      <p:transition spd="slow" advTm="23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HOMEWORK</a:t>
            </a:r>
            <a:endParaRPr lang="ru-RU" sz="7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7200" dirty="0" smtClean="0"/>
              <a:t>        </a:t>
            </a:r>
            <a:r>
              <a:rPr lang="en-US" sz="7200" dirty="0" smtClean="0">
                <a:solidFill>
                  <a:srgbClr val="FF0000"/>
                </a:solidFill>
              </a:rPr>
              <a:t>Y</a:t>
            </a:r>
            <a:r>
              <a:rPr lang="en-US" sz="8000" dirty="0" smtClean="0">
                <a:solidFill>
                  <a:srgbClr val="FF0000"/>
                </a:solidFill>
              </a:rPr>
              <a:t>ou </a:t>
            </a:r>
            <a:r>
              <a:rPr lang="en-US" sz="8000" dirty="0" smtClean="0">
                <a:solidFill>
                  <a:srgbClr val="FF0000"/>
                </a:solidFill>
              </a:rPr>
              <a:t>have </a:t>
            </a:r>
            <a:r>
              <a:rPr lang="en-US" sz="8000" dirty="0" smtClean="0">
                <a:solidFill>
                  <a:srgbClr val="FF0000"/>
                </a:solidFill>
              </a:rPr>
              <a:t>to find 5 </a:t>
            </a:r>
            <a:r>
              <a:rPr lang="en-US" sz="8000" dirty="0" smtClean="0">
                <a:solidFill>
                  <a:srgbClr val="FF0000"/>
                </a:solidFill>
              </a:rPr>
              <a:t>gestures and draw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2" name="Звук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2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92"/>
    </mc:Choice>
    <mc:Fallback>
      <p:transition spd="slow" advTm="28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213</Words>
  <Application>Microsoft Office PowerPoint</Application>
  <PresentationFormat>Широкоэкранный</PresentationFormat>
  <Paragraphs>16</Paragraphs>
  <Slides>6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                       Thumbs up</vt:lpstr>
      <vt:lpstr>                      HORNS</vt:lpstr>
      <vt:lpstr>              V-GESTURE</vt:lpstr>
      <vt:lpstr>              OK- GESTURE</vt:lpstr>
      <vt:lpstr>            HOMEWORK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15</cp:revision>
  <dcterms:created xsi:type="dcterms:W3CDTF">2020-05-07T01:04:56Z</dcterms:created>
  <dcterms:modified xsi:type="dcterms:W3CDTF">2020-05-07T19:38:51Z</dcterms:modified>
</cp:coreProperties>
</file>