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BD53-B799-4E26-A1F2-367FD0C96ED2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2A6C-1597-4814-A1C3-8F8FCBEB2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849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BD53-B799-4E26-A1F2-367FD0C96ED2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2A6C-1597-4814-A1C3-8F8FCBEB2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701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BD53-B799-4E26-A1F2-367FD0C96ED2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2A6C-1597-4814-A1C3-8F8FCBEB2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951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BD53-B799-4E26-A1F2-367FD0C96ED2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2A6C-1597-4814-A1C3-8F8FCBEB2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318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BD53-B799-4E26-A1F2-367FD0C96ED2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2A6C-1597-4814-A1C3-8F8FCBEB2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479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BD53-B799-4E26-A1F2-367FD0C96ED2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2A6C-1597-4814-A1C3-8F8FCBEB2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382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BD53-B799-4E26-A1F2-367FD0C96ED2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2A6C-1597-4814-A1C3-8F8FCBEB2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963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BD53-B799-4E26-A1F2-367FD0C96ED2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2A6C-1597-4814-A1C3-8F8FCBEB2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078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BD53-B799-4E26-A1F2-367FD0C96ED2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2A6C-1597-4814-A1C3-8F8FCBEB2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18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BD53-B799-4E26-A1F2-367FD0C96ED2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2A6C-1597-4814-A1C3-8F8FCBEB2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185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ABD53-B799-4E26-A1F2-367FD0C96ED2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42A6C-1597-4814-A1C3-8F8FCBEB2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884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ABD53-B799-4E26-A1F2-367FD0C96ED2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42A6C-1597-4814-A1C3-8F8FCBEB2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16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35131"/>
            <a:ext cx="9144000" cy="167204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</a:rPr>
              <a:t>Theme</a:t>
            </a: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</a:rPr>
              <a:t>:</a:t>
            </a: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TREATMENTS- </a:t>
            </a: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ЛЕЧЕНИЕ</a:t>
            </a: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>
          <a:xfrm>
            <a:off x="0" y="1907177"/>
            <a:ext cx="8673736" cy="4950823"/>
          </a:xfrm>
        </p:spPr>
        <p:txBody>
          <a:bodyPr/>
          <a:lstStyle/>
          <a:p>
            <a:r>
              <a:rPr lang="be-BY" dirty="0" smtClean="0"/>
              <a:t>  мп</a:t>
            </a:r>
            <a:endParaRPr lang="ru-RU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07177"/>
            <a:ext cx="8673737" cy="495082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9418319" y="2351263"/>
            <a:ext cx="1698171" cy="286232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en-US" sz="20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5-th form</a:t>
            </a:r>
          </a:p>
          <a:p>
            <a:endParaRPr lang="en-US" sz="20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 sz="20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Teacher</a:t>
            </a:r>
            <a:r>
              <a:rPr lang="be-BY" sz="20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</a:t>
            </a:r>
            <a:endParaRPr lang="en-US" sz="2000" dirty="0" smtClean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en-US" sz="20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 sz="2000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Iskandarova</a:t>
            </a:r>
            <a:endParaRPr lang="en-US" sz="2000" dirty="0" smtClean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en-US" sz="2000" dirty="0" smtClean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 sz="2000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Tolgonai</a:t>
            </a:r>
            <a:r>
              <a:rPr lang="en-US" sz="20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  <a:p>
            <a:endParaRPr lang="en-US" sz="2000" dirty="0" smtClean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 sz="2000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Eshankulovna</a:t>
            </a:r>
            <a:endParaRPr lang="en-US" sz="20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656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</a:t>
            </a: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New words –</a:t>
            </a: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Новые слова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Plaster –</a:t>
            </a:r>
            <a:r>
              <a:rPr lang="ru-RU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пластырь (накладывать гипс или пластырь)</a:t>
            </a:r>
          </a:p>
          <a:p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Medicine-</a:t>
            </a:r>
            <a:r>
              <a:rPr lang="ru-RU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лекарство</a:t>
            </a:r>
          </a:p>
          <a:p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Injection – </a:t>
            </a:r>
            <a:r>
              <a:rPr lang="ru-RU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препарат</a:t>
            </a:r>
          </a:p>
          <a:p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Cream- </a:t>
            </a:r>
            <a:r>
              <a:rPr lang="ru-RU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лечебный крем</a:t>
            </a:r>
          </a:p>
          <a:p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Syrup-</a:t>
            </a:r>
            <a:r>
              <a:rPr lang="ru-RU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сироп</a:t>
            </a:r>
            <a:endParaRPr lang="en-US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Vitamin C</a:t>
            </a:r>
            <a:endParaRPr lang="ru-RU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 Выучить слова)</a:t>
            </a:r>
            <a:endParaRPr lang="ru-RU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AutoShape 2" descr="Лекарство, вызывающее остановку сердца, продают в аптеках РК -СМИ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700" y="2519362"/>
            <a:ext cx="6515100" cy="365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12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083143" cy="6857999"/>
          </a:xfrm>
        </p:spPr>
      </p:pic>
      <p:sp>
        <p:nvSpPr>
          <p:cNvPr id="5" name="TextBox 4"/>
          <p:cNvSpPr txBox="1"/>
          <p:nvPr/>
        </p:nvSpPr>
        <p:spPr>
          <a:xfrm>
            <a:off x="6623958" y="675025"/>
            <a:ext cx="509451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Exercise 2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en-US" sz="3600" dirty="0" smtClean="0">
                <a:solidFill>
                  <a:srgbClr val="002060"/>
                </a:solidFill>
              </a:rPr>
              <a:t>1) Put some cream on the        bruise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2)Take some syrup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3)Put on a plaster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4)Take some medicine 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5)Take Vitamin C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6)Have an injection</a:t>
            </a:r>
          </a:p>
          <a:p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4258491"/>
            <a:ext cx="52099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Answer this questions-</a:t>
            </a:r>
            <a:r>
              <a:rPr lang="ru-RU" sz="2400" dirty="0" smtClean="0">
                <a:solidFill>
                  <a:srgbClr val="FF0000"/>
                </a:solidFill>
              </a:rPr>
              <a:t>Отвечайте </a:t>
            </a:r>
            <a:r>
              <a:rPr lang="ru-RU" sz="2400" smtClean="0">
                <a:solidFill>
                  <a:srgbClr val="FF0000"/>
                </a:solidFill>
              </a:rPr>
              <a:t>на </a:t>
            </a:r>
            <a:r>
              <a:rPr lang="ru-RU" sz="2400" smtClean="0">
                <a:solidFill>
                  <a:srgbClr val="FF0000"/>
                </a:solidFill>
              </a:rPr>
              <a:t>эт</a:t>
            </a:r>
            <a:r>
              <a:rPr lang="ru-RU" sz="2400">
                <a:solidFill>
                  <a:srgbClr val="FF0000"/>
                </a:solidFill>
              </a:rPr>
              <a:t>и</a:t>
            </a:r>
            <a:r>
              <a:rPr lang="ru-RU" sz="240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вопросы.</a:t>
            </a:r>
          </a:p>
          <a:p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1.</a:t>
            </a:r>
            <a:r>
              <a:rPr lang="en-US" sz="2400" dirty="0" smtClean="0">
                <a:solidFill>
                  <a:srgbClr val="FF0000"/>
                </a:solidFill>
              </a:rPr>
              <a:t>When you have got the </a:t>
            </a:r>
            <a:r>
              <a:rPr lang="en-US" sz="2400" dirty="0" err="1" smtClean="0">
                <a:solidFill>
                  <a:srgbClr val="FF0000"/>
                </a:solidFill>
              </a:rPr>
              <a:t>fiu</a:t>
            </a:r>
            <a:r>
              <a:rPr lang="en-US" sz="2400" dirty="0" smtClean="0">
                <a:solidFill>
                  <a:srgbClr val="FF0000"/>
                </a:solidFill>
              </a:rPr>
              <a:t>, how do you feel?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2. What do you do to get better?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650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            </a:t>
            </a:r>
            <a:r>
              <a:rPr lang="en-US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Homework </a:t>
            </a:r>
            <a:endParaRPr lang="ru-RU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41417"/>
            <a:ext cx="10515600" cy="4937759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Прочитайте выражения, вставьте подходящие названия болезней:</a:t>
            </a:r>
            <a:endParaRPr lang="ru-RU" dirty="0"/>
          </a:p>
          <a:p>
            <a:pPr marL="0" indent="0">
              <a:buNone/>
            </a:pPr>
            <a:r>
              <a:rPr lang="en-US" b="1" i="1" dirty="0" smtClean="0"/>
              <a:t>headache</a:t>
            </a:r>
            <a:r>
              <a:rPr lang="en-US" b="1" i="1" dirty="0"/>
              <a:t> (</a:t>
            </a:r>
            <a:r>
              <a:rPr lang="ru-RU" b="1" i="1" dirty="0"/>
              <a:t>головная боль), </a:t>
            </a:r>
            <a:r>
              <a:rPr lang="en-US" b="1" i="1" dirty="0"/>
              <a:t>B) toothache (</a:t>
            </a:r>
            <a:r>
              <a:rPr lang="ru-RU" b="1" i="1" dirty="0"/>
              <a:t>зубная боль), </a:t>
            </a:r>
            <a:r>
              <a:rPr lang="en-US" b="1" i="1" dirty="0"/>
              <a:t>C) sore throat (</a:t>
            </a:r>
            <a:r>
              <a:rPr lang="ru-RU" b="1" i="1" dirty="0"/>
              <a:t>боль в горле), </a:t>
            </a:r>
            <a:r>
              <a:rPr lang="en-US" b="1" i="1" dirty="0"/>
              <a:t>D) stomachache (</a:t>
            </a:r>
            <a:r>
              <a:rPr lang="ru-RU" b="1" i="1" dirty="0"/>
              <a:t>боль в животе), </a:t>
            </a:r>
            <a:r>
              <a:rPr lang="en-US" b="1" i="1" dirty="0"/>
              <a:t>E) pain in the knee (</a:t>
            </a:r>
            <a:r>
              <a:rPr lang="ru-RU" b="1" i="1" dirty="0"/>
              <a:t>боль в колено).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1</a:t>
            </a:r>
            <a:r>
              <a:rPr lang="ru-RU" dirty="0">
                <a:solidFill>
                  <a:srgbClr val="0070C0"/>
                </a:solidFill>
              </a:rPr>
              <a:t>. </a:t>
            </a:r>
            <a:r>
              <a:rPr lang="en-US" dirty="0">
                <a:solidFill>
                  <a:srgbClr val="0070C0"/>
                </a:solidFill>
              </a:rPr>
              <a:t>Pamela ate too much ice-cream yesterday and today she has got a______.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2. Tom played football yesterday. He fell down and now he has got a _______.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3. Den didn’t wash his hands before supper yesterday and today he has got a _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4. Amanda often has got a ________ because she watches TV form morning till night.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5. Fred doesn’t visit dentist regularly, that’s why he often has got a _______.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44483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114</Words>
  <Application>Microsoft Office PowerPoint</Application>
  <PresentationFormat>Широкоэкранный</PresentationFormat>
  <Paragraphs>37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Theme: TREATMENTS- ЛЕЧЕНИЕ</vt:lpstr>
      <vt:lpstr>               New words –Новые слова  </vt:lpstr>
      <vt:lpstr>Презентация PowerPoint</vt:lpstr>
      <vt:lpstr>                       Homework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Theme:    TREATMENTS- ЛЕЧЕНИЕ</dc:title>
  <dc:creator>ASUS</dc:creator>
  <cp:lastModifiedBy>ASUS</cp:lastModifiedBy>
  <cp:revision>17</cp:revision>
  <dcterms:created xsi:type="dcterms:W3CDTF">2020-04-16T07:19:32Z</dcterms:created>
  <dcterms:modified xsi:type="dcterms:W3CDTF">2020-04-16T09:43:27Z</dcterms:modified>
</cp:coreProperties>
</file>