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0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6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5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83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5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89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08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42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60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3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6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9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52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7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1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FC239C-8593-47B8-A91E-788CB7FE95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A1000F-EB67-4546-B9D7-E700B6276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 and months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School#1 	teacher: </a:t>
            </a:r>
            <a:r>
              <a:rPr lang="en-US" dirty="0" err="1" smtClean="0"/>
              <a:t>Kozhomkulova</a:t>
            </a:r>
            <a:r>
              <a:rPr lang="en-US" dirty="0" smtClean="0"/>
              <a:t> A.T.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16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Seasons: winter, spring, summer, autumn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6" y="2138083"/>
            <a:ext cx="5876365" cy="4128246"/>
          </a:xfrm>
        </p:spPr>
      </p:pic>
    </p:spTree>
    <p:extLst>
      <p:ext uri="{BB962C8B-B14F-4D97-AF65-F5344CB8AC3E}">
        <p14:creationId xmlns:p14="http://schemas.microsoft.com/office/powerpoint/2010/main" val="262985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5" y="1358153"/>
            <a:ext cx="9820833" cy="92784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Months: January, February, March, April, May, June, July, August, September, October, November, December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2" y="2285999"/>
            <a:ext cx="6441141" cy="3830906"/>
          </a:xfrm>
        </p:spPr>
      </p:pic>
    </p:spTree>
    <p:extLst>
      <p:ext uri="{BB962C8B-B14F-4D97-AF65-F5344CB8AC3E}">
        <p14:creationId xmlns:p14="http://schemas.microsoft.com/office/powerpoint/2010/main" val="283572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columns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607362"/>
              </p:ext>
            </p:extLst>
          </p:nvPr>
        </p:nvGraphicFramePr>
        <p:xfrm>
          <a:off x="1295400" y="2557463"/>
          <a:ext cx="9601200" cy="231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  <a:gridCol w="2400300"/>
              </a:tblGrid>
              <a:tr h="6577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Winter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Spring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Summer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Autumn </a:t>
                      </a:r>
                      <a:endParaRPr lang="ru-RU" sz="3200" dirty="0"/>
                    </a:p>
                  </a:txBody>
                  <a:tcPr/>
                </a:tc>
              </a:tr>
              <a:tr h="415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40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pictures and name the seasons</a:t>
            </a:r>
            <a:endParaRPr lang="ru-RU" dirty="0"/>
          </a:p>
        </p:txBody>
      </p:sp>
      <p:pic>
        <p:nvPicPr>
          <p:cNvPr id="1026" name="Picture 2" descr="The Four Seasons stock vector. Illustration of butterfly - 316078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24" y="2285999"/>
            <a:ext cx="6777317" cy="426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5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94" y="982132"/>
            <a:ext cx="9955304" cy="1205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Crossword </a:t>
            </a:r>
            <a:endParaRPr lang="ru-RU" dirty="0"/>
          </a:p>
        </p:txBody>
      </p:sp>
      <p:pic>
        <p:nvPicPr>
          <p:cNvPr id="2050" name="Picture 2" descr="Seasons and Weather Pack has 67 pages in total ! Seasons Crossword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1" y="1411941"/>
            <a:ext cx="5392270" cy="49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2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what month comes…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After: November, December, March, June, February, May</a:t>
            </a:r>
          </a:p>
          <a:p>
            <a:r>
              <a:rPr lang="en-US" sz="3600" dirty="0" smtClean="0"/>
              <a:t>Before: January, April, May, July, August, October, September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693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Every thing is good in its season</a:t>
            </a:r>
          </a:p>
          <a:p>
            <a:r>
              <a:rPr lang="en-US" sz="3200" dirty="0" smtClean="0"/>
              <a:t>Winter comes fast on the lazy</a:t>
            </a:r>
          </a:p>
          <a:p>
            <a:r>
              <a:rPr lang="en-US" sz="3200" dirty="0" smtClean="0"/>
              <a:t>Chickens are counted in autumn</a:t>
            </a:r>
          </a:p>
          <a:p>
            <a:r>
              <a:rPr lang="en-US" sz="3200" dirty="0" smtClean="0"/>
              <a:t>The must hunger in winter that will not work in summer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486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341" y="982132"/>
            <a:ext cx="9713257" cy="4463927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Thanks for attention!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81000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120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Seasons and months</vt:lpstr>
      <vt:lpstr>Seasons: winter, spring, summer, autumn</vt:lpstr>
      <vt:lpstr>Months: January, February, March, April, May, June, July, August, September, October, November, December  </vt:lpstr>
      <vt:lpstr>Filling columns</vt:lpstr>
      <vt:lpstr>Look at the pictures and name the seasons</vt:lpstr>
      <vt:lpstr>Crossword </vt:lpstr>
      <vt:lpstr>Say what month comes…</vt:lpstr>
      <vt:lpstr>Proverbs</vt:lpstr>
      <vt:lpstr>Thanks for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months</dc:title>
  <dc:creator>DARTH</dc:creator>
  <cp:lastModifiedBy>DARTH</cp:lastModifiedBy>
  <cp:revision>3</cp:revision>
  <dcterms:created xsi:type="dcterms:W3CDTF">2020-04-26T15:32:07Z</dcterms:created>
  <dcterms:modified xsi:type="dcterms:W3CDTF">2020-04-26T15:50:31Z</dcterms:modified>
</cp:coreProperties>
</file>