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7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12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4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3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0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6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6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5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5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3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B227-CDE1-45F5-B096-5FAD9ECA936E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BBACC-8F21-412E-A05C-C163AAC01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8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67987"/>
            <a:ext cx="9144000" cy="560071"/>
          </a:xfrm>
        </p:spPr>
        <p:txBody>
          <a:bodyPr>
            <a:normAutofit/>
          </a:bodyPr>
          <a:lstStyle/>
          <a:p>
            <a:r>
              <a:rPr lang="ky-KG" sz="3200" b="1" dirty="0" smtClean="0"/>
              <a:t>Адамдын  жашоосундагы  чет  тилдердин  ролу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91790"/>
            <a:ext cx="9144000" cy="23660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25" y="2058126"/>
            <a:ext cx="9355150" cy="379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5"/>
          <p:cNvSpPr>
            <a:spLocks noGrp="1"/>
          </p:cNvSpPr>
          <p:nvPr>
            <p:ph type="subTitle" idx="1"/>
          </p:nvPr>
        </p:nvSpPr>
        <p:spPr>
          <a:xfrm>
            <a:off x="1592263" y="1257300"/>
            <a:ext cx="9144000" cy="42291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/>
              <a:t>Тил</a:t>
            </a:r>
            <a:r>
              <a:rPr lang="ru-RU" b="1" dirty="0"/>
              <a:t> — </a:t>
            </a:r>
            <a:r>
              <a:rPr lang="ru-RU" b="1" dirty="0" err="1"/>
              <a:t>коомдук</a:t>
            </a:r>
            <a:r>
              <a:rPr lang="ru-RU" b="1" dirty="0"/>
              <a:t> </a:t>
            </a:r>
            <a:r>
              <a:rPr lang="ru-RU" b="1" dirty="0" err="1"/>
              <a:t>көрүнүш</a:t>
            </a:r>
            <a:r>
              <a:rPr lang="ru-RU" b="1" dirty="0"/>
              <a:t>. Ал </a:t>
            </a:r>
            <a:r>
              <a:rPr lang="ru-RU" b="1" dirty="0" err="1"/>
              <a:t>коомдук</a:t>
            </a:r>
            <a:r>
              <a:rPr lang="ru-RU" b="1" dirty="0"/>
              <a:t> </a:t>
            </a:r>
            <a:r>
              <a:rPr lang="ru-RU" b="1" dirty="0" err="1"/>
              <a:t>өндүрүштүн</a:t>
            </a:r>
            <a:r>
              <a:rPr lang="ru-RU" b="1" dirty="0"/>
              <a:t> </a:t>
            </a:r>
            <a:r>
              <a:rPr lang="ru-RU" b="1" dirty="0" err="1"/>
              <a:t>өнүгүшүнүн</a:t>
            </a:r>
            <a:r>
              <a:rPr lang="ru-RU" b="1" dirty="0"/>
              <a:t> </a:t>
            </a:r>
            <a:r>
              <a:rPr lang="ru-RU" b="1" dirty="0" err="1"/>
              <a:t>негизинде</a:t>
            </a:r>
            <a:r>
              <a:rPr lang="ru-RU" b="1" dirty="0"/>
              <a:t> </a:t>
            </a:r>
            <a:r>
              <a:rPr lang="ru-RU" b="1" dirty="0" err="1"/>
              <a:t>пайда</a:t>
            </a:r>
            <a:r>
              <a:rPr lang="ru-RU" b="1" dirty="0"/>
              <a:t> болот </a:t>
            </a:r>
            <a:r>
              <a:rPr lang="ru-RU" b="1" dirty="0" err="1"/>
              <a:t>жана</a:t>
            </a:r>
            <a:r>
              <a:rPr lang="ru-RU" b="1" dirty="0"/>
              <a:t> </a:t>
            </a:r>
            <a:r>
              <a:rPr lang="ru-RU" b="1" dirty="0" err="1"/>
              <a:t>коомдук</a:t>
            </a:r>
            <a:r>
              <a:rPr lang="ru-RU" b="1" dirty="0"/>
              <a:t> </a:t>
            </a:r>
            <a:r>
              <a:rPr lang="ru-RU" b="1" dirty="0" err="1"/>
              <a:t>өндүрүштө</a:t>
            </a:r>
            <a:r>
              <a:rPr lang="ru-RU" b="1" dirty="0"/>
              <a:t> </a:t>
            </a:r>
            <a:r>
              <a:rPr lang="ru-RU" b="1" dirty="0" err="1"/>
              <a:t>адамдардын</a:t>
            </a:r>
            <a:r>
              <a:rPr lang="ru-RU" b="1" dirty="0"/>
              <a:t> </a:t>
            </a:r>
            <a:r>
              <a:rPr lang="ru-RU" b="1" dirty="0" err="1"/>
              <a:t>эмгегин</a:t>
            </a:r>
            <a:r>
              <a:rPr lang="ru-RU" b="1" dirty="0"/>
              <a:t> </a:t>
            </a:r>
            <a:r>
              <a:rPr lang="ru-RU" b="1" dirty="0" err="1"/>
              <a:t>координациялап</a:t>
            </a:r>
            <a:r>
              <a:rPr lang="ru-RU" b="1" dirty="0"/>
              <a:t> </a:t>
            </a:r>
            <a:r>
              <a:rPr lang="ru-RU" b="1" dirty="0" err="1"/>
              <a:t>турат</a:t>
            </a:r>
            <a:r>
              <a:rPr lang="ru-RU" b="1" dirty="0"/>
              <a:t>. </a:t>
            </a: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 smtClean="0"/>
              <a:t>Тил</a:t>
            </a:r>
            <a:r>
              <a:rPr lang="ru-RU" b="1" dirty="0" smtClean="0"/>
              <a:t> </a:t>
            </a:r>
            <a:r>
              <a:rPr lang="ru-RU" b="1" dirty="0" err="1"/>
              <a:t>ойлоонун</a:t>
            </a:r>
            <a:r>
              <a:rPr lang="ru-RU" b="1" dirty="0"/>
              <a:t> </a:t>
            </a:r>
            <a:r>
              <a:rPr lang="ru-RU" b="1" dirty="0" err="1"/>
              <a:t>билдирүү</a:t>
            </a:r>
            <a:r>
              <a:rPr lang="ru-RU" b="1" dirty="0"/>
              <a:t> </a:t>
            </a:r>
            <a:r>
              <a:rPr lang="ru-RU" b="1" dirty="0" err="1"/>
              <a:t>формасы</a:t>
            </a:r>
            <a:r>
              <a:rPr lang="ru-RU" b="1" dirty="0"/>
              <a:t> </a:t>
            </a:r>
            <a:r>
              <a:rPr lang="ru-RU" b="1" dirty="0" err="1"/>
              <a:t>болуп</a:t>
            </a:r>
            <a:r>
              <a:rPr lang="ru-RU" b="1" dirty="0"/>
              <a:t> </a:t>
            </a:r>
            <a:r>
              <a:rPr lang="ru-RU" b="1" dirty="0" err="1"/>
              <a:t>эсептелет</a:t>
            </a:r>
            <a:r>
              <a:rPr lang="ru-RU" b="1" dirty="0"/>
              <a:t>, </a:t>
            </a:r>
            <a:r>
              <a:rPr lang="ru-RU" b="1" dirty="0" err="1"/>
              <a:t>ошону</a:t>
            </a:r>
            <a:r>
              <a:rPr lang="ru-RU" b="1" dirty="0"/>
              <a:t> </a:t>
            </a:r>
            <a:r>
              <a:rPr lang="ru-RU" b="1" dirty="0" err="1"/>
              <a:t>менен</a:t>
            </a:r>
            <a:r>
              <a:rPr lang="ru-RU" b="1" dirty="0"/>
              <a:t> </a:t>
            </a:r>
            <a:r>
              <a:rPr lang="ru-RU" b="1" dirty="0" err="1"/>
              <a:t>бирге</a:t>
            </a:r>
            <a:r>
              <a:rPr lang="ru-RU" b="1" dirty="0"/>
              <a:t> эс-</a:t>
            </a:r>
            <a:r>
              <a:rPr lang="ru-RU" b="1" dirty="0" err="1"/>
              <a:t>акылдын</a:t>
            </a:r>
            <a:r>
              <a:rPr lang="ru-RU" b="1" dirty="0"/>
              <a:t> </a:t>
            </a:r>
            <a:r>
              <a:rPr lang="ru-RU" b="1" dirty="0" err="1"/>
              <a:t>калыптануусунда</a:t>
            </a:r>
            <a:r>
              <a:rPr lang="ru-RU" b="1" dirty="0"/>
              <a:t> </a:t>
            </a:r>
            <a:r>
              <a:rPr lang="ru-RU" b="1" dirty="0" err="1"/>
              <a:t>эң</a:t>
            </a:r>
            <a:r>
              <a:rPr lang="ru-RU" b="1" dirty="0"/>
              <a:t> </a:t>
            </a:r>
            <a:r>
              <a:rPr lang="ru-RU" b="1" dirty="0" err="1"/>
              <a:t>маанилүү</a:t>
            </a:r>
            <a:r>
              <a:rPr lang="ru-RU" b="1" dirty="0"/>
              <a:t> </a:t>
            </a:r>
            <a:r>
              <a:rPr lang="ru-RU" b="1" dirty="0" err="1"/>
              <a:t>орунду</a:t>
            </a:r>
            <a:r>
              <a:rPr lang="ru-RU" b="1" dirty="0"/>
              <a:t> </a:t>
            </a:r>
            <a:r>
              <a:rPr lang="ru-RU" b="1" dirty="0" err="1"/>
              <a:t>ээлейт</a:t>
            </a:r>
            <a:r>
              <a:rPr lang="ru-RU" b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 smtClean="0"/>
              <a:t>Тил</a:t>
            </a:r>
            <a:r>
              <a:rPr lang="ru-RU" b="1" dirty="0" smtClean="0"/>
              <a:t> </a:t>
            </a:r>
            <a:r>
              <a:rPr lang="ru-RU" b="1" dirty="0" err="1"/>
              <a:t>адамдардын</a:t>
            </a:r>
            <a:r>
              <a:rPr lang="ru-RU" b="1" dirty="0"/>
              <a:t> </a:t>
            </a:r>
            <a:r>
              <a:rPr lang="ru-RU" b="1" dirty="0" err="1"/>
              <a:t>тажрыйбаларын</a:t>
            </a:r>
            <a:r>
              <a:rPr lang="ru-RU" b="1" dirty="0"/>
              <a:t>, </a:t>
            </a:r>
            <a:r>
              <a:rPr lang="ru-RU" b="1" dirty="0" err="1"/>
              <a:t>билимдерин</a:t>
            </a:r>
            <a:r>
              <a:rPr lang="ru-RU" b="1" dirty="0"/>
              <a:t> </a:t>
            </a:r>
            <a:r>
              <a:rPr lang="ru-RU" b="1" dirty="0" err="1"/>
              <a:t>сактоонун</a:t>
            </a:r>
            <a:r>
              <a:rPr lang="ru-RU" b="1" dirty="0"/>
              <a:t> </a:t>
            </a:r>
            <a:r>
              <a:rPr lang="ru-RU" b="1" dirty="0" err="1"/>
              <a:t>жана</a:t>
            </a:r>
            <a:r>
              <a:rPr lang="ru-RU" b="1" dirty="0"/>
              <a:t> </a:t>
            </a:r>
            <a:r>
              <a:rPr lang="ru-RU" b="1" dirty="0" err="1"/>
              <a:t>аларды</a:t>
            </a:r>
            <a:r>
              <a:rPr lang="ru-RU" b="1" dirty="0"/>
              <a:t> </a:t>
            </a:r>
            <a:r>
              <a:rPr lang="ru-RU" b="1" dirty="0" err="1"/>
              <a:t>укумдан</a:t>
            </a:r>
            <a:r>
              <a:rPr lang="ru-RU" b="1" dirty="0"/>
              <a:t> </a:t>
            </a:r>
            <a:r>
              <a:rPr lang="ru-RU" b="1" dirty="0" err="1"/>
              <a:t>тукумга</a:t>
            </a:r>
            <a:r>
              <a:rPr lang="ru-RU" b="1" dirty="0"/>
              <a:t> </a:t>
            </a:r>
            <a:r>
              <a:rPr lang="ru-RU" b="1" dirty="0" err="1"/>
              <a:t>жеткирүүнүн</a:t>
            </a:r>
            <a:r>
              <a:rPr lang="ru-RU" b="1" dirty="0"/>
              <a:t> </a:t>
            </a:r>
            <a:r>
              <a:rPr lang="ru-RU" b="1" dirty="0" err="1"/>
              <a:t>куралы</a:t>
            </a:r>
            <a:r>
              <a:rPr lang="ru-RU" b="1" dirty="0"/>
              <a:t> </a:t>
            </a:r>
            <a:r>
              <a:rPr lang="ru-RU" b="1" dirty="0" err="1"/>
              <a:t>болуп</a:t>
            </a:r>
            <a:r>
              <a:rPr lang="ru-RU" b="1" dirty="0"/>
              <a:t> </a:t>
            </a:r>
            <a:r>
              <a:rPr lang="ru-RU" b="1" dirty="0" err="1"/>
              <a:t>эсептелет</a:t>
            </a:r>
            <a:r>
              <a:rPr lang="ru-RU" dirty="0"/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25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1245870"/>
            <a:ext cx="9144000" cy="42291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 smtClean="0"/>
              <a:t>Азыркы</a:t>
            </a:r>
            <a:r>
              <a:rPr lang="ru-RU" b="1" dirty="0" smtClean="0"/>
              <a:t> </a:t>
            </a:r>
            <a:r>
              <a:rPr lang="ru-RU" b="1" dirty="0" err="1"/>
              <a:t>мезгилде</a:t>
            </a:r>
            <a:r>
              <a:rPr lang="ru-RU" b="1" dirty="0"/>
              <a:t> </a:t>
            </a:r>
            <a:r>
              <a:rPr lang="ru-RU" b="1" dirty="0" err="1"/>
              <a:t>дүйнө</a:t>
            </a:r>
            <a:r>
              <a:rPr lang="ru-RU" b="1" dirty="0"/>
              <a:t> </a:t>
            </a:r>
            <a:r>
              <a:rPr lang="ru-RU" b="1" dirty="0" err="1"/>
              <a:t>жүзүндө</a:t>
            </a:r>
            <a:r>
              <a:rPr lang="ru-RU" b="1" dirty="0"/>
              <a:t> </a:t>
            </a:r>
            <a:r>
              <a:rPr lang="ru-RU" b="1" dirty="0" err="1"/>
              <a:t>эки</a:t>
            </a:r>
            <a:r>
              <a:rPr lang="ru-RU" b="1" dirty="0"/>
              <a:t> </a:t>
            </a:r>
            <a:r>
              <a:rPr lang="ru-RU" b="1" dirty="0" err="1"/>
              <a:t>миңге</a:t>
            </a:r>
            <a:r>
              <a:rPr lang="ru-RU" b="1" dirty="0"/>
              <a:t> </a:t>
            </a:r>
            <a:r>
              <a:rPr lang="ru-RU" b="1" dirty="0" err="1"/>
              <a:t>жакын</a:t>
            </a:r>
            <a:r>
              <a:rPr lang="ru-RU" b="1" dirty="0"/>
              <a:t> ар </a:t>
            </a:r>
            <a:r>
              <a:rPr lang="ru-RU" b="1" dirty="0" err="1"/>
              <a:t>түрдүү</a:t>
            </a:r>
            <a:r>
              <a:rPr lang="ru-RU" b="1" dirty="0"/>
              <a:t> </a:t>
            </a:r>
            <a:r>
              <a:rPr lang="ru-RU" b="1" dirty="0" err="1"/>
              <a:t>тилдер</a:t>
            </a:r>
            <a:r>
              <a:rPr lang="ru-RU" b="1" dirty="0"/>
              <a:t> бар. </a:t>
            </a: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 smtClean="0"/>
              <a:t>Тил</a:t>
            </a:r>
            <a:r>
              <a:rPr lang="ru-RU" b="1" dirty="0" smtClean="0"/>
              <a:t> </a:t>
            </a:r>
            <a:r>
              <a:rPr lang="ru-RU" b="1" dirty="0" err="1"/>
              <a:t>илими</a:t>
            </a:r>
            <a:r>
              <a:rPr lang="ru-RU" b="1" dirty="0"/>
              <a:t> </a:t>
            </a:r>
            <a:r>
              <a:rPr lang="ru-RU" b="1" dirty="0" err="1"/>
              <a:t>тилге</a:t>
            </a:r>
            <a:r>
              <a:rPr lang="ru-RU" b="1" dirty="0"/>
              <a:t> </a:t>
            </a:r>
            <a:r>
              <a:rPr lang="ru-RU" b="1" dirty="0" err="1"/>
              <a:t>таандык</a:t>
            </a:r>
            <a:r>
              <a:rPr lang="ru-RU" b="1" dirty="0"/>
              <a:t> ар </a:t>
            </a:r>
            <a:r>
              <a:rPr lang="ru-RU" b="1" dirty="0" err="1"/>
              <a:t>түрдүү</a:t>
            </a:r>
            <a:r>
              <a:rPr lang="ru-RU" b="1" dirty="0"/>
              <a:t> закон </a:t>
            </a:r>
            <a:r>
              <a:rPr lang="ru-RU" b="1" dirty="0" err="1"/>
              <a:t>ченемдүүлүктөрдү</a:t>
            </a:r>
            <a:r>
              <a:rPr lang="ru-RU" b="1" dirty="0"/>
              <a:t> </a:t>
            </a:r>
            <a:r>
              <a:rPr lang="ru-RU" b="1" dirty="0" err="1"/>
              <a:t>изилдеп</a:t>
            </a:r>
            <a:r>
              <a:rPr lang="ru-RU" b="1" dirty="0"/>
              <a:t>, </a:t>
            </a:r>
            <a:r>
              <a:rPr lang="ru-RU" b="1" dirty="0" err="1"/>
              <a:t>алардын</a:t>
            </a:r>
            <a:r>
              <a:rPr lang="ru-RU" b="1" dirty="0"/>
              <a:t> </a:t>
            </a:r>
            <a:r>
              <a:rPr lang="ru-RU" b="1" dirty="0" err="1"/>
              <a:t>сырын</a:t>
            </a:r>
            <a:r>
              <a:rPr lang="ru-RU" b="1" dirty="0"/>
              <a:t> </a:t>
            </a:r>
            <a:r>
              <a:rPr lang="ru-RU" b="1" dirty="0" err="1"/>
              <a:t>ачууга</a:t>
            </a:r>
            <a:r>
              <a:rPr lang="ru-RU" b="1" dirty="0"/>
              <a:t> </a:t>
            </a:r>
            <a:r>
              <a:rPr lang="ru-RU" b="1" dirty="0" err="1"/>
              <a:t>багытталган</a:t>
            </a:r>
            <a:r>
              <a:rPr lang="ru-RU" b="1" dirty="0"/>
              <a:t> </a:t>
            </a:r>
            <a:r>
              <a:rPr lang="ru-RU" b="1" dirty="0" err="1"/>
              <a:t>иштерди</a:t>
            </a:r>
            <a:r>
              <a:rPr lang="ru-RU" b="1" dirty="0"/>
              <a:t> </a:t>
            </a:r>
            <a:r>
              <a:rPr lang="ru-RU" b="1" dirty="0" err="1"/>
              <a:t>иш</a:t>
            </a:r>
            <a:r>
              <a:rPr lang="ru-RU" b="1" dirty="0"/>
              <a:t> </a:t>
            </a:r>
            <a:r>
              <a:rPr lang="ru-RU" b="1" dirty="0" err="1"/>
              <a:t>жүзүнө</a:t>
            </a:r>
            <a:r>
              <a:rPr lang="ru-RU" b="1" dirty="0"/>
              <a:t> </a:t>
            </a:r>
            <a:r>
              <a:rPr lang="ru-RU" b="1" dirty="0" err="1" smtClean="0"/>
              <a:t>ашырат</a:t>
            </a:r>
            <a:endParaRPr lang="ru-RU" b="1" dirty="0" smtClean="0"/>
          </a:p>
          <a:p>
            <a:pPr algn="l"/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/>
              <a:t>Чет тили </a:t>
            </a:r>
            <a:r>
              <a:rPr lang="ru-RU" b="1" dirty="0" err="1"/>
              <a:t>баарлашуу</a:t>
            </a:r>
            <a:r>
              <a:rPr lang="ru-RU" b="1" dirty="0"/>
              <a:t> </a:t>
            </a:r>
            <a:r>
              <a:rPr lang="ru-RU" b="1" dirty="0" err="1"/>
              <a:t>жөндөмүн</a:t>
            </a:r>
            <a:r>
              <a:rPr lang="ru-RU" b="1" dirty="0"/>
              <a:t> </a:t>
            </a:r>
            <a:r>
              <a:rPr lang="ru-RU" b="1" dirty="0" err="1"/>
              <a:t>өнүктүрүүгө</a:t>
            </a:r>
            <a:r>
              <a:rPr lang="ru-RU" b="1" dirty="0"/>
              <a:t>, </a:t>
            </a:r>
            <a:r>
              <a:rPr lang="ru-RU" b="1" dirty="0" err="1"/>
              <a:t>ошондой</a:t>
            </a:r>
            <a:r>
              <a:rPr lang="ru-RU" b="1" dirty="0"/>
              <a:t> эле </a:t>
            </a:r>
            <a:r>
              <a:rPr lang="ru-RU" b="1" dirty="0" err="1"/>
              <a:t>психологиялык</a:t>
            </a:r>
            <a:r>
              <a:rPr lang="ru-RU" b="1" dirty="0"/>
              <a:t> </a:t>
            </a:r>
            <a:r>
              <a:rPr lang="ru-RU" b="1" dirty="0" err="1"/>
              <a:t>тоскоолдуктарды</a:t>
            </a:r>
            <a:r>
              <a:rPr lang="ru-RU" b="1" dirty="0"/>
              <a:t> </a:t>
            </a:r>
            <a:r>
              <a:rPr lang="ru-RU" b="1" dirty="0" err="1"/>
              <a:t>жоюуга</a:t>
            </a:r>
            <a:r>
              <a:rPr lang="ru-RU" b="1" dirty="0"/>
              <a:t> </a:t>
            </a:r>
            <a:r>
              <a:rPr lang="ru-RU" b="1" dirty="0" err="1"/>
              <a:t>өбөлгө</a:t>
            </a:r>
            <a:r>
              <a:rPr lang="ru-RU" b="1" dirty="0"/>
              <a:t> </a:t>
            </a:r>
            <a:r>
              <a:rPr lang="ru-RU" b="1" dirty="0" err="1"/>
              <a:t>түзөт</a:t>
            </a:r>
            <a:r>
              <a:rPr lang="ru-RU" b="1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800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1140" y="1600200"/>
            <a:ext cx="9144000" cy="42291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smtClean="0"/>
              <a:t>Бала </a:t>
            </a:r>
            <a:r>
              <a:rPr lang="ru-RU" b="1" dirty="0" err="1"/>
              <a:t>тил</a:t>
            </a:r>
            <a:r>
              <a:rPr lang="ru-RU" b="1" dirty="0"/>
              <a:t> </a:t>
            </a:r>
            <a:r>
              <a:rPr lang="ru-RU" b="1" dirty="0" err="1"/>
              <a:t>үйрөнүү</a:t>
            </a:r>
            <a:r>
              <a:rPr lang="ru-RU" b="1" dirty="0"/>
              <a:t> </a:t>
            </a:r>
            <a:r>
              <a:rPr lang="ru-RU" b="1" dirty="0" err="1"/>
              <a:t>аркылуу</a:t>
            </a:r>
            <a:r>
              <a:rPr lang="ru-RU" b="1" dirty="0"/>
              <a:t> (</a:t>
            </a:r>
            <a:r>
              <a:rPr lang="ru-RU" b="1" dirty="0" err="1"/>
              <a:t>диалогдор</a:t>
            </a:r>
            <a:r>
              <a:rPr lang="ru-RU" b="1" dirty="0"/>
              <a:t>, </a:t>
            </a:r>
            <a:r>
              <a:rPr lang="ru-RU" b="1" dirty="0" err="1"/>
              <a:t>скиттер</a:t>
            </a:r>
            <a:r>
              <a:rPr lang="ru-RU" b="1" dirty="0"/>
              <a:t>, </a:t>
            </a:r>
            <a:r>
              <a:rPr lang="ru-RU" b="1" dirty="0" err="1"/>
              <a:t>монологдор</a:t>
            </a:r>
            <a:r>
              <a:rPr lang="ru-RU" b="1" dirty="0"/>
              <a:t> </a:t>
            </a:r>
            <a:r>
              <a:rPr lang="ru-RU" b="1" dirty="0" err="1" smtClean="0"/>
              <a:t>аркылуу</a:t>
            </a:r>
            <a:r>
              <a:rPr lang="ru-RU" b="1" dirty="0" smtClean="0"/>
              <a:t>) </a:t>
            </a:r>
            <a:r>
              <a:rPr lang="ru-RU" b="1" dirty="0" err="1"/>
              <a:t>баарлашуу</a:t>
            </a:r>
            <a:r>
              <a:rPr lang="ru-RU" b="1" dirty="0"/>
              <a:t> </a:t>
            </a:r>
            <a:r>
              <a:rPr lang="ru-RU" b="1" dirty="0" err="1"/>
              <a:t>сезимин</a:t>
            </a:r>
            <a:r>
              <a:rPr lang="ru-RU" b="1" dirty="0"/>
              <a:t> </a:t>
            </a:r>
            <a:r>
              <a:rPr lang="ru-RU" b="1" dirty="0" err="1"/>
              <a:t>өрчүтүп</a:t>
            </a:r>
            <a:r>
              <a:rPr lang="ru-RU" b="1" dirty="0"/>
              <a:t>, </a:t>
            </a:r>
            <a:r>
              <a:rPr lang="ru-RU" b="1" dirty="0" err="1"/>
              <a:t>келечекте</a:t>
            </a:r>
            <a:r>
              <a:rPr lang="ru-RU" b="1" dirty="0"/>
              <a:t> </a:t>
            </a:r>
            <a:r>
              <a:rPr lang="ru-RU" b="1" dirty="0" err="1"/>
              <a:t>ийгиликке</a:t>
            </a:r>
            <a:r>
              <a:rPr lang="ru-RU" b="1" dirty="0"/>
              <a:t> </a:t>
            </a:r>
            <a:r>
              <a:rPr lang="ru-RU" b="1" dirty="0" err="1" smtClean="0"/>
              <a:t>жетет</a:t>
            </a:r>
            <a:r>
              <a:rPr lang="ru-RU" b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ky-KG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y-KG" b="1" dirty="0" smtClean="0"/>
              <a:t>Тил байлыгына ээ болгон адамдын ой жугуртүүсү ар тараптуу болуп, анын жан дүйнөсү, жашоосу руханий дөөлөттөр менен суугарылат.</a:t>
            </a:r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1245870"/>
            <a:ext cx="9144000" cy="484632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/>
              <a:t>Практика </a:t>
            </a:r>
            <a:r>
              <a:rPr lang="ru-RU" b="1" dirty="0" err="1"/>
              <a:t>көрсөткөндөй</a:t>
            </a:r>
            <a:r>
              <a:rPr lang="ru-RU" b="1" dirty="0"/>
              <a:t>, </a:t>
            </a:r>
            <a:r>
              <a:rPr lang="ru-RU" b="1" dirty="0" err="1"/>
              <a:t>эмгек</a:t>
            </a:r>
            <a:r>
              <a:rPr lang="ru-RU" b="1" dirty="0"/>
              <a:t> </a:t>
            </a:r>
            <a:r>
              <a:rPr lang="ru-RU" b="1" dirty="0" err="1"/>
              <a:t>рыногундагы</a:t>
            </a:r>
            <a:r>
              <a:rPr lang="ru-RU" b="1" dirty="0"/>
              <a:t> </a:t>
            </a:r>
            <a:r>
              <a:rPr lang="ru-RU" b="1" dirty="0" err="1"/>
              <a:t>эң</a:t>
            </a:r>
            <a:r>
              <a:rPr lang="ru-RU" b="1" dirty="0"/>
              <a:t> </a:t>
            </a:r>
            <a:r>
              <a:rPr lang="ru-RU" b="1" dirty="0" err="1"/>
              <a:t>жагымдуу</a:t>
            </a:r>
            <a:r>
              <a:rPr lang="ru-RU" b="1" dirty="0"/>
              <a:t> </a:t>
            </a:r>
            <a:r>
              <a:rPr lang="ru-RU" b="1" dirty="0" err="1"/>
              <a:t>абалда</a:t>
            </a:r>
            <a:r>
              <a:rPr lang="ru-RU" b="1" dirty="0"/>
              <a:t>, </a:t>
            </a:r>
            <a:r>
              <a:rPr lang="ru-RU" b="1" dirty="0" err="1"/>
              <a:t>негизги</a:t>
            </a:r>
            <a:r>
              <a:rPr lang="ru-RU" b="1" dirty="0"/>
              <a:t> </a:t>
            </a:r>
            <a:r>
              <a:rPr lang="ru-RU" b="1" dirty="0" err="1"/>
              <a:t>кесипти</a:t>
            </a:r>
            <a:r>
              <a:rPr lang="ru-RU" b="1" dirty="0"/>
              <a:t> </a:t>
            </a:r>
            <a:r>
              <a:rPr lang="ru-RU" b="1" dirty="0" err="1"/>
              <a:t>билүүдөн</a:t>
            </a:r>
            <a:r>
              <a:rPr lang="ru-RU" b="1" dirty="0"/>
              <a:t> </a:t>
            </a:r>
            <a:r>
              <a:rPr lang="ru-RU" b="1" dirty="0" err="1"/>
              <a:t>тышкары</a:t>
            </a:r>
            <a:r>
              <a:rPr lang="ru-RU" b="1" dirty="0"/>
              <a:t>, башка же </a:t>
            </a:r>
            <a:r>
              <a:rPr lang="ru-RU" b="1" dirty="0" err="1"/>
              <a:t>бир</a:t>
            </a:r>
            <a:r>
              <a:rPr lang="ru-RU" b="1" dirty="0"/>
              <a:t> </a:t>
            </a:r>
            <a:r>
              <a:rPr lang="ru-RU" b="1" dirty="0" err="1"/>
              <a:t>нече</a:t>
            </a:r>
            <a:r>
              <a:rPr lang="ru-RU" b="1" dirty="0"/>
              <a:t> чет </a:t>
            </a:r>
            <a:r>
              <a:rPr lang="ru-RU" b="1" dirty="0" err="1"/>
              <a:t>тилдерин</a:t>
            </a:r>
            <a:r>
              <a:rPr lang="ru-RU" b="1" dirty="0"/>
              <a:t> </a:t>
            </a:r>
            <a:r>
              <a:rPr lang="ru-RU" b="1" dirty="0" err="1"/>
              <a:t>билген</a:t>
            </a:r>
            <a:r>
              <a:rPr lang="ru-RU" b="1" dirty="0"/>
              <a:t> </a:t>
            </a:r>
            <a:r>
              <a:rPr lang="ru-RU" b="1" dirty="0" err="1"/>
              <a:t>адистер</a:t>
            </a:r>
            <a:r>
              <a:rPr lang="ru-RU" b="1" dirty="0"/>
              <a:t> </a:t>
            </a:r>
            <a:r>
              <a:rPr lang="ru-RU" b="1" dirty="0" err="1"/>
              <a:t>саналат</a:t>
            </a:r>
            <a:r>
              <a:rPr lang="ru-RU" b="1" dirty="0"/>
              <a:t>: </a:t>
            </a:r>
            <a:r>
              <a:rPr lang="ru-RU" b="1" dirty="0" err="1"/>
              <a:t>илим</a:t>
            </a:r>
            <a:r>
              <a:rPr lang="ru-RU" b="1" dirty="0"/>
              <a:t> </a:t>
            </a:r>
            <a:r>
              <a:rPr lang="ru-RU" b="1" dirty="0" err="1"/>
              <a:t>жана</a:t>
            </a:r>
            <a:r>
              <a:rPr lang="ru-RU" b="1" dirty="0"/>
              <a:t> технология </a:t>
            </a:r>
            <a:r>
              <a:rPr lang="ru-RU" b="1" dirty="0" err="1"/>
              <a:t>дүйнөсүндөгү</a:t>
            </a:r>
            <a:r>
              <a:rPr lang="ru-RU" b="1" dirty="0"/>
              <a:t> </a:t>
            </a:r>
            <a:r>
              <a:rPr lang="ru-RU" b="1" dirty="0" err="1"/>
              <a:t>акыркы</a:t>
            </a:r>
            <a:r>
              <a:rPr lang="ru-RU" b="1" dirty="0"/>
              <a:t> </a:t>
            </a:r>
            <a:r>
              <a:rPr lang="ru-RU" b="1" dirty="0" err="1"/>
              <a:t>окуялар</a:t>
            </a:r>
            <a:r>
              <a:rPr lang="ru-RU" b="1" dirty="0"/>
              <a:t> </a:t>
            </a:r>
            <a:r>
              <a:rPr lang="ru-RU" b="1" dirty="0" err="1"/>
              <a:t>жөнүндө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/>
              <a:t>болуу</a:t>
            </a:r>
            <a:r>
              <a:rPr lang="ru-RU" b="1" dirty="0"/>
              <a:t> </a:t>
            </a:r>
            <a:r>
              <a:rPr lang="ru-RU" b="1" dirty="0" err="1"/>
              <a:t>үчүн</a:t>
            </a:r>
            <a:r>
              <a:rPr lang="ru-RU" b="1" dirty="0"/>
              <a:t>, </a:t>
            </a:r>
            <a:r>
              <a:rPr lang="ru-RU" b="1" dirty="0" err="1" smtClean="0"/>
              <a:t>макаларды</a:t>
            </a:r>
            <a:r>
              <a:rPr lang="ru-RU" b="1" dirty="0" smtClean="0"/>
              <a:t> </a:t>
            </a:r>
            <a:r>
              <a:rPr lang="ru-RU" b="1" dirty="0" err="1"/>
              <a:t>түпнуска</a:t>
            </a:r>
            <a:r>
              <a:rPr lang="ru-RU" b="1" dirty="0"/>
              <a:t> </a:t>
            </a:r>
            <a:r>
              <a:rPr lang="ru-RU" b="1" dirty="0" err="1"/>
              <a:t>тилинде</a:t>
            </a:r>
            <a:r>
              <a:rPr lang="ru-RU" b="1" dirty="0"/>
              <a:t> </a:t>
            </a:r>
            <a:r>
              <a:rPr lang="ru-RU" b="1" dirty="0" err="1"/>
              <a:t>окууга</a:t>
            </a:r>
            <a:r>
              <a:rPr lang="ru-RU" b="1" dirty="0"/>
              <a:t> </a:t>
            </a:r>
            <a:r>
              <a:rPr lang="ru-RU" b="1" dirty="0" err="1"/>
              <a:t>мүмкүнчүлүгүңүз</a:t>
            </a:r>
            <a:r>
              <a:rPr lang="ru-RU" b="1" dirty="0"/>
              <a:t> </a:t>
            </a:r>
            <a:r>
              <a:rPr lang="ru-RU" b="1" dirty="0" err="1"/>
              <a:t>болуш</a:t>
            </a:r>
            <a:r>
              <a:rPr lang="ru-RU" b="1" dirty="0"/>
              <a:t> </a:t>
            </a:r>
            <a:r>
              <a:rPr lang="ru-RU" b="1" dirty="0" err="1"/>
              <a:t>керек</a:t>
            </a:r>
            <a:r>
              <a:rPr lang="ru-RU" b="1" dirty="0"/>
              <a:t>. </a:t>
            </a:r>
            <a:r>
              <a:rPr lang="ru-RU" b="1" dirty="0" err="1"/>
              <a:t>Мындан</a:t>
            </a:r>
            <a:r>
              <a:rPr lang="ru-RU" b="1" dirty="0"/>
              <a:t> </a:t>
            </a:r>
            <a:r>
              <a:rPr lang="ru-RU" b="1" dirty="0" err="1"/>
              <a:t>тышкары</a:t>
            </a:r>
            <a:r>
              <a:rPr lang="ru-RU" b="1" dirty="0"/>
              <a:t>, чет </a:t>
            </a:r>
            <a:r>
              <a:rPr lang="ru-RU" b="1" dirty="0" err="1"/>
              <a:t>өлкөлүк</a:t>
            </a:r>
            <a:r>
              <a:rPr lang="ru-RU" b="1" dirty="0"/>
              <a:t> </a:t>
            </a:r>
            <a:r>
              <a:rPr lang="ru-RU" b="1" dirty="0" err="1"/>
              <a:t>өнөктөштөр</a:t>
            </a:r>
            <a:r>
              <a:rPr lang="ru-RU" b="1" dirty="0"/>
              <a:t> </a:t>
            </a:r>
            <a:r>
              <a:rPr lang="ru-RU" b="1" dirty="0" err="1"/>
              <a:t>менен</a:t>
            </a:r>
            <a:r>
              <a:rPr lang="ru-RU" b="1" dirty="0"/>
              <a:t> </a:t>
            </a:r>
            <a:r>
              <a:rPr lang="ru-RU" b="1" dirty="0" err="1"/>
              <a:t>иштөө</a:t>
            </a:r>
            <a:r>
              <a:rPr lang="ru-RU" b="1" dirty="0"/>
              <a:t>, </a:t>
            </a:r>
            <a:r>
              <a:rPr lang="ru-RU" b="1" dirty="0" err="1"/>
              <a:t>эгерде</a:t>
            </a:r>
            <a:r>
              <a:rPr lang="ru-RU" b="1" dirty="0"/>
              <a:t> сиз </a:t>
            </a:r>
            <a:r>
              <a:rPr lang="ru-RU" b="1" dirty="0" err="1"/>
              <a:t>өзүңүздүн</a:t>
            </a:r>
            <a:r>
              <a:rPr lang="ru-RU" b="1" dirty="0"/>
              <a:t> </a:t>
            </a:r>
            <a:r>
              <a:rPr lang="ru-RU" b="1" dirty="0" err="1"/>
              <a:t>жеке</a:t>
            </a:r>
            <a:r>
              <a:rPr lang="ru-RU" b="1" dirty="0"/>
              <a:t> </a:t>
            </a:r>
            <a:r>
              <a:rPr lang="ru-RU" b="1" dirty="0" err="1"/>
              <a:t>маалыматыңыз</a:t>
            </a:r>
            <a:r>
              <a:rPr lang="ru-RU" b="1" dirty="0"/>
              <a:t> </a:t>
            </a:r>
            <a:r>
              <a:rPr lang="ru-RU" b="1" dirty="0" err="1"/>
              <a:t>болсо</a:t>
            </a:r>
            <a:r>
              <a:rPr lang="ru-RU" b="1" dirty="0"/>
              <a:t>, </a:t>
            </a:r>
            <a:r>
              <a:rPr lang="ru-RU" b="1" dirty="0" err="1"/>
              <a:t>жеңилирээк</a:t>
            </a:r>
            <a:r>
              <a:rPr lang="ru-RU" b="1" dirty="0"/>
              <a:t> болот</a:t>
            </a:r>
            <a:r>
              <a:rPr lang="ru-RU" b="1" dirty="0" smtClean="0"/>
              <a:t>.</a:t>
            </a:r>
          </a:p>
          <a:p>
            <a:pPr algn="l"/>
            <a:endParaRPr lang="ru-RU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 err="1"/>
              <a:t>Бүгүнкү</a:t>
            </a:r>
            <a:r>
              <a:rPr lang="ru-RU" b="1" dirty="0"/>
              <a:t> </a:t>
            </a:r>
            <a:r>
              <a:rPr lang="ru-RU" b="1" dirty="0" err="1"/>
              <a:t>күндө</a:t>
            </a:r>
            <a:r>
              <a:rPr lang="ru-RU" b="1" dirty="0"/>
              <a:t> чет </a:t>
            </a:r>
            <a:r>
              <a:rPr lang="ru-RU" b="1" dirty="0" err="1"/>
              <a:t>тилдерди</a:t>
            </a:r>
            <a:r>
              <a:rPr lang="ru-RU" b="1" dirty="0"/>
              <a:t> </a:t>
            </a:r>
            <a:r>
              <a:rPr lang="ru-RU" b="1" dirty="0" err="1"/>
              <a:t>билүү</a:t>
            </a:r>
            <a:r>
              <a:rPr lang="ru-RU" b="1" dirty="0"/>
              <a:t> </a:t>
            </a:r>
            <a:r>
              <a:rPr lang="ru-RU" b="1" dirty="0" err="1"/>
              <a:t>абдан</a:t>
            </a:r>
            <a:r>
              <a:rPr lang="ru-RU" b="1" dirty="0"/>
              <a:t> </a:t>
            </a:r>
            <a:r>
              <a:rPr lang="ru-RU" b="1" dirty="0" err="1"/>
              <a:t>маанилүү</a:t>
            </a:r>
            <a:r>
              <a:rPr lang="ru-RU" b="1" dirty="0"/>
              <a:t>. </a:t>
            </a:r>
            <a:r>
              <a:rPr lang="ru-RU" b="1" dirty="0" err="1"/>
              <a:t>Айрым</a:t>
            </a:r>
            <a:r>
              <a:rPr lang="ru-RU" b="1" dirty="0"/>
              <a:t> </a:t>
            </a:r>
            <a:r>
              <a:rPr lang="ru-RU" b="1" dirty="0" err="1"/>
              <a:t>адамдар</a:t>
            </a:r>
            <a:r>
              <a:rPr lang="ru-RU" b="1" dirty="0"/>
              <a:t> </a:t>
            </a:r>
            <a:r>
              <a:rPr lang="ru-RU" b="1" dirty="0" err="1"/>
              <a:t>тилдерди</a:t>
            </a:r>
            <a:r>
              <a:rPr lang="ru-RU" b="1" dirty="0"/>
              <a:t> </a:t>
            </a:r>
            <a:r>
              <a:rPr lang="ru-RU" b="1" dirty="0" err="1"/>
              <a:t>үйрөнүшөт</a:t>
            </a:r>
            <a:r>
              <a:rPr lang="ru-RU" b="1" dirty="0"/>
              <a:t>, </a:t>
            </a:r>
            <a:r>
              <a:rPr lang="ru-RU" b="1" dirty="0" err="1"/>
              <a:t>анткени</a:t>
            </a:r>
            <a:r>
              <a:rPr lang="ru-RU" b="1" dirty="0"/>
              <a:t> </a:t>
            </a:r>
            <a:r>
              <a:rPr lang="ru-RU" b="1" dirty="0" err="1"/>
              <a:t>аларга</a:t>
            </a:r>
            <a:r>
              <a:rPr lang="ru-RU" b="1" dirty="0"/>
              <a:t> </a:t>
            </a:r>
            <a:r>
              <a:rPr lang="ru-RU" b="1" dirty="0" err="1" smtClean="0"/>
              <a:t>ишке</a:t>
            </a:r>
            <a:r>
              <a:rPr lang="ru-RU" b="1" dirty="0" smtClean="0"/>
              <a:t> </a:t>
            </a:r>
            <a:r>
              <a:rPr lang="ru-RU" b="1" dirty="0" err="1"/>
              <a:t>керек</a:t>
            </a:r>
            <a:r>
              <a:rPr lang="ru-RU" b="1" dirty="0"/>
              <a:t>, </a:t>
            </a:r>
            <a:r>
              <a:rPr lang="ru-RU" b="1" dirty="0" err="1"/>
              <a:t>башкалар</a:t>
            </a:r>
            <a:r>
              <a:rPr lang="ru-RU" b="1" dirty="0"/>
              <a:t> </a:t>
            </a:r>
            <a:r>
              <a:rPr lang="ru-RU" b="1" dirty="0" err="1"/>
              <a:t>саякаттап</a:t>
            </a:r>
            <a:r>
              <a:rPr lang="ru-RU" b="1" dirty="0"/>
              <a:t>, </a:t>
            </a:r>
            <a:r>
              <a:rPr lang="ru-RU" b="1" dirty="0" err="1"/>
              <a:t>адамдар</a:t>
            </a:r>
            <a:r>
              <a:rPr lang="ru-RU" b="1" dirty="0"/>
              <a:t> </a:t>
            </a:r>
            <a:r>
              <a:rPr lang="ru-RU" b="1" dirty="0" err="1"/>
              <a:t>менен</a:t>
            </a:r>
            <a:r>
              <a:rPr lang="ru-RU" b="1" dirty="0"/>
              <a:t> </a:t>
            </a:r>
            <a:r>
              <a:rPr lang="ru-RU" b="1" dirty="0" err="1"/>
              <a:t>салыштырмалуу</a:t>
            </a:r>
            <a:r>
              <a:rPr lang="ru-RU" b="1" dirty="0"/>
              <a:t> </a:t>
            </a:r>
            <a:r>
              <a:rPr lang="ru-RU" b="1" dirty="0" err="1"/>
              <a:t>эркин</a:t>
            </a:r>
            <a:r>
              <a:rPr lang="ru-RU" b="1" dirty="0"/>
              <a:t> </a:t>
            </a:r>
            <a:r>
              <a:rPr lang="ru-RU" b="1" dirty="0" err="1"/>
              <a:t>сүйлөшүүнү</a:t>
            </a:r>
            <a:r>
              <a:rPr lang="ru-RU" b="1" dirty="0"/>
              <a:t> </a:t>
            </a:r>
            <a:r>
              <a:rPr lang="ru-RU" b="1" dirty="0" err="1"/>
              <a:t>каалашат</a:t>
            </a:r>
            <a:r>
              <a:rPr lang="ru-RU" b="1" dirty="0"/>
              <a:t>, ал </a:t>
            </a:r>
            <a:r>
              <a:rPr lang="ru-RU" b="1" dirty="0" err="1"/>
              <a:t>эми</a:t>
            </a:r>
            <a:r>
              <a:rPr lang="ru-RU" b="1" dirty="0"/>
              <a:t> </a:t>
            </a:r>
            <a:r>
              <a:rPr lang="ru-RU" b="1" dirty="0" err="1"/>
              <a:t>башкалар</a:t>
            </a:r>
            <a:r>
              <a:rPr lang="ru-RU" b="1" dirty="0"/>
              <a:t> </a:t>
            </a:r>
            <a:r>
              <a:rPr lang="ru-RU" b="1" dirty="0" err="1"/>
              <a:t>үчүн</a:t>
            </a:r>
            <a:r>
              <a:rPr lang="ru-RU" b="1" dirty="0"/>
              <a:t> </a:t>
            </a:r>
            <a:r>
              <a:rPr lang="ru-RU" b="1" dirty="0" err="1" smtClean="0"/>
              <a:t>бул</a:t>
            </a:r>
            <a:r>
              <a:rPr lang="ru-RU" b="1" dirty="0" smtClean="0"/>
              <a:t> </a:t>
            </a:r>
            <a:r>
              <a:rPr lang="ru-RU" b="1" dirty="0" err="1" smtClean="0"/>
              <a:t>жөн</a:t>
            </a:r>
            <a:r>
              <a:rPr lang="ru-RU" b="1" dirty="0" smtClean="0"/>
              <a:t> эле </a:t>
            </a:r>
            <a:r>
              <a:rPr lang="ru-RU" b="1" dirty="0"/>
              <a:t>хобби.</a:t>
            </a:r>
          </a:p>
        </p:txBody>
      </p:sp>
    </p:spTree>
    <p:extLst>
      <p:ext uri="{BB962C8B-B14F-4D97-AF65-F5344CB8AC3E}">
        <p14:creationId xmlns:p14="http://schemas.microsoft.com/office/powerpoint/2010/main" val="2955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Чет </a:t>
            </a:r>
            <a:r>
              <a:rPr lang="ru-RU" dirty="0" err="1" smtClean="0"/>
              <a:t>тилин</a:t>
            </a:r>
            <a:r>
              <a:rPr lang="ru-RU" dirty="0" smtClean="0"/>
              <a:t> </a:t>
            </a:r>
            <a:r>
              <a:rPr lang="ru-RU" dirty="0" err="1" smtClean="0"/>
              <a:t>окуутунун</a:t>
            </a:r>
            <a:r>
              <a:rPr lang="ru-RU" dirty="0" smtClean="0"/>
              <a:t> </a:t>
            </a:r>
            <a:r>
              <a:rPr lang="ru-RU" dirty="0" err="1" smtClean="0"/>
              <a:t>негизги</a:t>
            </a:r>
            <a:r>
              <a:rPr lang="ru-RU" dirty="0" smtClean="0"/>
              <a:t> </a:t>
            </a:r>
            <a:r>
              <a:rPr lang="ru-RU" dirty="0" err="1" smtClean="0"/>
              <a:t>максаты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окуучулардын</a:t>
            </a:r>
            <a:r>
              <a:rPr lang="ru-RU" dirty="0" smtClean="0"/>
              <a:t> чет </a:t>
            </a:r>
            <a:r>
              <a:rPr lang="ru-RU" dirty="0" err="1" smtClean="0"/>
              <a:t>тилге</a:t>
            </a:r>
            <a:r>
              <a:rPr lang="ru-RU" dirty="0" smtClean="0"/>
              <a:t> </a:t>
            </a:r>
            <a:r>
              <a:rPr lang="ru-RU" dirty="0" err="1" smtClean="0"/>
              <a:t>болгон</a:t>
            </a:r>
            <a:r>
              <a:rPr lang="ru-RU" dirty="0" smtClean="0"/>
              <a:t> ж</a:t>
            </a:r>
            <a:r>
              <a:rPr lang="ky-KG" dirty="0" smtClean="0"/>
              <a:t>өндөмдүүлүгүн өркүндөтүү менен инсанды калыптандыруудагы чет тилинин ролун арттырууда турат.</a:t>
            </a:r>
          </a:p>
          <a:p>
            <a:endParaRPr lang="ky-KG" dirty="0"/>
          </a:p>
          <a:p>
            <a:r>
              <a:rPr lang="ky-KG" dirty="0" smtClean="0"/>
              <a:t>Бүгүнкү күндө англис тилинин ролу Кыргызстанда өсүп өркүндөп барууда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62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84320" y="5212081"/>
            <a:ext cx="7521526" cy="1485900"/>
          </a:xfrm>
        </p:spPr>
        <p:txBody>
          <a:bodyPr>
            <a:normAutofit/>
          </a:bodyPr>
          <a:lstStyle/>
          <a:p>
            <a:pPr algn="r"/>
            <a:r>
              <a:rPr lang="ky-KG" sz="2000" b="1" dirty="0" smtClean="0"/>
              <a:t>Выполнили: </a:t>
            </a:r>
            <a:r>
              <a:rPr lang="ky-KG" sz="2000" dirty="0" smtClean="0"/>
              <a:t>Раманов Темир</a:t>
            </a:r>
            <a:br>
              <a:rPr lang="ky-KG" sz="2000" dirty="0" smtClean="0"/>
            </a:br>
            <a:r>
              <a:rPr lang="ky-KG" sz="2000" dirty="0" smtClean="0"/>
              <a:t>Асаналыева </a:t>
            </a:r>
            <a:r>
              <a:rPr lang="ky-KG" sz="2000" dirty="0" smtClean="0"/>
              <a:t>Камила</a:t>
            </a:r>
            <a:br>
              <a:rPr lang="ky-KG" sz="2000" dirty="0" smtClean="0"/>
            </a:br>
            <a:r>
              <a:rPr lang="ky-KG" sz="2000" dirty="0" smtClean="0"/>
              <a:t>Саралаева Бегимай</a:t>
            </a:r>
            <a:br>
              <a:rPr lang="ky-KG" sz="2000" dirty="0" smtClean="0"/>
            </a:br>
            <a:r>
              <a:rPr lang="ky-KG" sz="2000" dirty="0" smtClean="0"/>
              <a:t>Бейшебеков Азамат</a:t>
            </a:r>
            <a:endParaRPr lang="ru-RU" sz="2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41231" y="2532186"/>
            <a:ext cx="9144000" cy="2039814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Жыйынтыктап</a:t>
            </a:r>
            <a:r>
              <a:rPr lang="ru-RU" sz="2800" b="1" dirty="0"/>
              <a:t> </a:t>
            </a:r>
            <a:r>
              <a:rPr lang="ru-RU" sz="2800" b="1" dirty="0" err="1"/>
              <a:t>айтканда</a:t>
            </a:r>
            <a:r>
              <a:rPr lang="ru-RU" sz="2800" b="1" dirty="0"/>
              <a:t>, чет </a:t>
            </a:r>
            <a:r>
              <a:rPr lang="ru-RU" sz="2800" b="1" dirty="0" err="1"/>
              <a:t>тилин</a:t>
            </a:r>
            <a:r>
              <a:rPr lang="ru-RU" sz="2800" b="1" dirty="0"/>
              <a:t> </a:t>
            </a:r>
            <a:r>
              <a:rPr lang="ru-RU" sz="2800" b="1" dirty="0" err="1"/>
              <a:t>үйрөнүү</a:t>
            </a:r>
            <a:r>
              <a:rPr lang="ru-RU" sz="2800" b="1" dirty="0"/>
              <a:t> </a:t>
            </a:r>
            <a:r>
              <a:rPr lang="ru-RU" sz="2800" b="1" dirty="0" err="1"/>
              <a:t>модага</a:t>
            </a:r>
            <a:r>
              <a:rPr lang="ru-RU" sz="2800" b="1" dirty="0"/>
              <a:t> же </a:t>
            </a:r>
            <a:r>
              <a:rPr lang="ru-RU" sz="2800" b="1" dirty="0" err="1"/>
              <a:t>кимдир-бирөөгө</a:t>
            </a:r>
            <a:r>
              <a:rPr lang="ru-RU" sz="2800" b="1" dirty="0"/>
              <a:t> </a:t>
            </a:r>
            <a:r>
              <a:rPr lang="ru-RU" sz="2800" b="1" dirty="0" err="1"/>
              <a:t>жагымдуу</a:t>
            </a:r>
            <a:r>
              <a:rPr lang="ru-RU" sz="2800" b="1" dirty="0"/>
              <a:t> </a:t>
            </a:r>
            <a:r>
              <a:rPr lang="ru-RU" sz="2800" b="1" dirty="0" err="1"/>
              <a:t>нерсе</a:t>
            </a:r>
            <a:r>
              <a:rPr lang="ru-RU" sz="2800" b="1" dirty="0"/>
              <a:t> </a:t>
            </a:r>
            <a:r>
              <a:rPr lang="ru-RU" sz="2800" b="1" dirty="0" err="1"/>
              <a:t>эмес</a:t>
            </a:r>
            <a:r>
              <a:rPr lang="ru-RU" sz="2800" b="1" dirty="0"/>
              <a:t>, ал </a:t>
            </a:r>
            <a:r>
              <a:rPr lang="ru-RU" sz="2800" b="1" dirty="0" err="1"/>
              <a:t>эми</a:t>
            </a:r>
            <a:r>
              <a:rPr lang="ru-RU" sz="2800" b="1" dirty="0"/>
              <a:t> </a:t>
            </a:r>
            <a:r>
              <a:rPr lang="ru-RU" sz="2800" b="1" dirty="0" err="1"/>
              <a:t>азыркы</a:t>
            </a:r>
            <a:r>
              <a:rPr lang="ru-RU" sz="2800" b="1" dirty="0"/>
              <a:t> </a:t>
            </a:r>
            <a:r>
              <a:rPr lang="ru-RU" sz="2800" b="1" dirty="0" err="1"/>
              <a:t>коомдо</a:t>
            </a:r>
            <a:r>
              <a:rPr lang="ru-RU" sz="2800" b="1" dirty="0"/>
              <a:t> </a:t>
            </a:r>
            <a:r>
              <a:rPr lang="ru-RU" sz="2800" b="1" dirty="0" err="1"/>
              <a:t>универсалдуу</a:t>
            </a:r>
            <a:r>
              <a:rPr lang="ru-RU" sz="2800" b="1" dirty="0"/>
              <a:t> </a:t>
            </a:r>
            <a:r>
              <a:rPr lang="ru-RU" sz="2800" b="1" dirty="0" err="1"/>
              <a:t>глобалдашууга</a:t>
            </a:r>
            <a:r>
              <a:rPr lang="ru-RU" sz="2800" b="1" dirty="0"/>
              <a:t> карай </a:t>
            </a:r>
            <a:r>
              <a:rPr lang="ru-RU" sz="2800" b="1" dirty="0" err="1"/>
              <a:t>өнүгүп</a:t>
            </a:r>
            <a:r>
              <a:rPr lang="ru-RU" sz="2800" b="1" dirty="0"/>
              <a:t> </a:t>
            </a:r>
            <a:r>
              <a:rPr lang="ru-RU" sz="2800" b="1" dirty="0" err="1"/>
              <a:t>жаткан</a:t>
            </a:r>
            <a:r>
              <a:rPr lang="ru-RU" sz="2800" b="1" dirty="0"/>
              <a:t> </a:t>
            </a:r>
            <a:r>
              <a:rPr lang="ru-RU" sz="2800" b="1" dirty="0" err="1"/>
              <a:t>билим</a:t>
            </a:r>
            <a:r>
              <a:rPr lang="ru-RU" sz="2800" b="1" dirty="0"/>
              <a:t> </a:t>
            </a:r>
            <a:r>
              <a:rPr lang="ru-RU" sz="2800" b="1" dirty="0" err="1"/>
              <a:t>алуу</a:t>
            </a:r>
            <a:r>
              <a:rPr lang="ru-RU" sz="2800" b="1" dirty="0"/>
              <a:t> </a:t>
            </a:r>
            <a:r>
              <a:rPr lang="ru-RU" sz="2800" b="1" dirty="0" err="1"/>
              <a:t>процесси</a:t>
            </a:r>
            <a:r>
              <a:rPr lang="ru-RU" sz="2800" b="1" dirty="0"/>
              <a:t> </a:t>
            </a:r>
            <a:r>
              <a:rPr lang="ru-RU" sz="2800" b="1" dirty="0" err="1"/>
              <a:t>экендигин</a:t>
            </a:r>
            <a:r>
              <a:rPr lang="ru-RU" sz="2800" b="1" dirty="0"/>
              <a:t> </a:t>
            </a:r>
            <a:r>
              <a:rPr lang="ru-RU" sz="2800" b="1" dirty="0" err="1"/>
              <a:t>белгилей</a:t>
            </a:r>
            <a:r>
              <a:rPr lang="ru-RU" sz="2800" b="1" dirty="0"/>
              <a:t> </a:t>
            </a:r>
            <a:r>
              <a:rPr lang="ru-RU" sz="2800" b="1" dirty="0" err="1"/>
              <a:t>кетким</a:t>
            </a:r>
            <a:r>
              <a:rPr lang="ru-RU" sz="2800" b="1" dirty="0"/>
              <a:t> </a:t>
            </a:r>
            <a:r>
              <a:rPr lang="ru-RU" sz="2800" b="1" dirty="0" err="1"/>
              <a:t>келет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305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Адамдын  жашоосундагы  чет  тилдердин  ролу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Выполнили: Раманов Темир Асаналыева Камила Саралаева Бегимай Бейшебеков Азамат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Адамдын жашоосундагы чет  тилдердин  ролу</dc:title>
  <dc:creator>Пользователь Windows</dc:creator>
  <cp:lastModifiedBy>Пользователь Windows</cp:lastModifiedBy>
  <cp:revision>11</cp:revision>
  <dcterms:created xsi:type="dcterms:W3CDTF">2020-04-17T08:33:22Z</dcterms:created>
  <dcterms:modified xsi:type="dcterms:W3CDTF">2020-04-17T16:07:23Z</dcterms:modified>
</cp:coreProperties>
</file>