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65" r:id="rId6"/>
    <p:sldId id="266" r:id="rId7"/>
    <p:sldId id="275" r:id="rId8"/>
    <p:sldId id="270" r:id="rId9"/>
    <p:sldId id="268" r:id="rId10"/>
    <p:sldId id="269" r:id="rId11"/>
    <p:sldId id="258" r:id="rId12"/>
    <p:sldId id="271" r:id="rId13"/>
    <p:sldId id="274" r:id="rId14"/>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E146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624" autoAdjust="0"/>
  </p:normalViewPr>
  <p:slideViewPr>
    <p:cSldViewPr>
      <p:cViewPr varScale="1">
        <p:scale>
          <a:sx n="69" d="100"/>
          <a:sy n="69" d="100"/>
        </p:scale>
        <p:origin x="-114" y="-102"/>
      </p:cViewPr>
      <p:guideLst>
        <p:guide orient="horz" pos="2160"/>
        <p:guide pos="3840"/>
      </p:guideLst>
    </p:cSldViewPr>
  </p:slideViewPr>
  <p:outlineViewPr>
    <p:cViewPr>
      <p:scale>
        <a:sx n="33" d="100"/>
        <a:sy n="33" d="100"/>
      </p:scale>
      <p:origin x="0" y="996"/>
    </p:cViewPr>
  </p:outlineViewPr>
  <p:notesTextViewPr>
    <p:cViewPr>
      <p:scale>
        <a:sx n="1" d="1"/>
        <a:sy n="1" d="1"/>
      </p:scale>
      <p:origin x="0" y="0"/>
    </p:cViewPr>
  </p:notesTextViewPr>
  <p:sorterViewPr>
    <p:cViewPr>
      <p:scale>
        <a:sx n="100" d="100"/>
        <a:sy n="100" d="100"/>
      </p:scale>
      <p:origin x="0" y="564"/>
    </p:cViewPr>
  </p:sorterViewPr>
  <p:notesViewPr>
    <p:cSldViewPr>
      <p:cViewPr varScale="1">
        <p:scale>
          <a:sx n="89" d="100"/>
          <a:sy n="89" d="100"/>
        </p:scale>
        <p:origin x="2790"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DD3FE5C-685E-40DC-8B47-8DF64F779F51}" type="datetime1">
              <a:rPr lang="ru-RU" smtClean="0"/>
              <a:pPr rtl="0"/>
              <a:t>18.04.2020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ru-RU" smtClean="0"/>
              <a:pPr rtl="0"/>
              <a:t>‹#›</a:t>
            </a:fld>
            <a:endParaRPr lang="ru-RU" dirty="0"/>
          </a:p>
        </p:txBody>
      </p:sp>
    </p:spTree>
    <p:extLst>
      <p:ext uri="{BB962C8B-B14F-4D97-AF65-F5344CB8AC3E}">
        <p14:creationId xmlns:p14="http://schemas.microsoft.com/office/powerpoint/2010/main" xmlns=""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B52D75A-407D-4103-A02A-5E07FB0FD905}" type="datetime1">
              <a:rPr lang="ru-RU" noProof="0" smtClean="0"/>
              <a:pPr rtl="0"/>
              <a:t>18.04.2020</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ru-RU" noProof="0" smtClean="0"/>
              <a:pPr rtl="0"/>
              <a:t>‹#›</a:t>
            </a:fld>
            <a:endParaRPr lang="ru-RU" noProof="0" dirty="0"/>
          </a:p>
        </p:txBody>
      </p:sp>
    </p:spTree>
    <p:extLst>
      <p:ext uri="{BB962C8B-B14F-4D97-AF65-F5344CB8AC3E}">
        <p14:creationId xmlns:p14="http://schemas.microsoft.com/office/powerpoint/2010/main" xmlns=""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5534C2EF-8A97-4DAF-B099-E567883644D6}" type="slidenum">
              <a:rPr lang="ru-RU" noProof="0" smtClean="0"/>
              <a:pPr rtl="0"/>
              <a:t>1</a:t>
            </a:fld>
            <a:endParaRPr lang="ru-RU" noProof="0" dirty="0"/>
          </a:p>
        </p:txBody>
      </p:sp>
    </p:spTree>
    <p:extLst>
      <p:ext uri="{BB962C8B-B14F-4D97-AF65-F5344CB8AC3E}">
        <p14:creationId xmlns:p14="http://schemas.microsoft.com/office/powerpoint/2010/main" xmlns="" val="268561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dirty="0" smtClean="0"/>
              <a:t>ПРИМЕЧАНИЕ. Чтобы изменить изображения на этом слайде, выберите рисунок и удалите его. Затем нажмите значок вставки рисунка в заполнителе, чтобы вставить собственное изображение.</a:t>
            </a:r>
            <a:endParaRPr lang="ru-RU" dirty="0"/>
          </a:p>
        </p:txBody>
      </p:sp>
      <p:sp>
        <p:nvSpPr>
          <p:cNvPr id="4" name="Номер слайда 3"/>
          <p:cNvSpPr>
            <a:spLocks noGrp="1"/>
          </p:cNvSpPr>
          <p:nvPr>
            <p:ph type="sldNum" sz="quarter" idx="10"/>
          </p:nvPr>
        </p:nvSpPr>
        <p:spPr/>
        <p:txBody>
          <a:bodyPr rtlCol="0"/>
          <a:lstStyle/>
          <a:p>
            <a:pPr rtl="0"/>
            <a:fld id="{5534C2EF-8A97-4DAF-B099-E567883644D6}" type="slidenum">
              <a:rPr lang="ru-RU" smtClean="0"/>
              <a:pPr rtl="0"/>
              <a:t>2</a:t>
            </a:fld>
            <a:endParaRPr lang="ru-RU" dirty="0"/>
          </a:p>
        </p:txBody>
      </p:sp>
    </p:spTree>
    <p:extLst>
      <p:ext uri="{BB962C8B-B14F-4D97-AF65-F5344CB8AC3E}">
        <p14:creationId xmlns:p14="http://schemas.microsoft.com/office/powerpoint/2010/main" xmlns="" val="388601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dirty="0" smtClean="0"/>
              <a:t>ПРИМЕЧАНИЕ. Чтобы изменить изображения на этом слайде, выберите рисунок и удалите его. Затем нажмите значок вставки рисунка в заполнителе, чтобы вставить собственное изображение.</a:t>
            </a:r>
            <a:endParaRPr lang="ru-RU" dirty="0"/>
          </a:p>
        </p:txBody>
      </p:sp>
      <p:sp>
        <p:nvSpPr>
          <p:cNvPr id="4" name="Номер слайда 3"/>
          <p:cNvSpPr>
            <a:spLocks noGrp="1"/>
          </p:cNvSpPr>
          <p:nvPr>
            <p:ph type="sldNum" sz="quarter" idx="10"/>
          </p:nvPr>
        </p:nvSpPr>
        <p:spPr/>
        <p:txBody>
          <a:bodyPr rtlCol="0"/>
          <a:lstStyle/>
          <a:p>
            <a:pPr rtl="0"/>
            <a:fld id="{5534C2EF-8A97-4DAF-B099-E567883644D6}" type="slidenum">
              <a:rPr lang="ru-RU" smtClean="0"/>
              <a:pPr rtl="0"/>
              <a:t>3</a:t>
            </a:fld>
            <a:endParaRPr lang="ru-RU" dirty="0"/>
          </a:p>
        </p:txBody>
      </p:sp>
    </p:spTree>
    <p:extLst>
      <p:ext uri="{BB962C8B-B14F-4D97-AF65-F5344CB8AC3E}">
        <p14:creationId xmlns:p14="http://schemas.microsoft.com/office/powerpoint/2010/main" xmlns="" val="37270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5534C2EF-8A97-4DAF-B099-E567883644D6}" type="slidenum">
              <a:rPr lang="ru-RU" noProof="0" smtClean="0"/>
              <a:pPr rtl="0"/>
              <a:t>5</a:t>
            </a:fld>
            <a:endParaRPr lang="ru-RU" noProof="0" dirty="0"/>
          </a:p>
        </p:txBody>
      </p:sp>
    </p:spTree>
    <p:extLst>
      <p:ext uri="{BB962C8B-B14F-4D97-AF65-F5344CB8AC3E}">
        <p14:creationId xmlns:p14="http://schemas.microsoft.com/office/powerpoint/2010/main" xmlns="" val="12904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dirty="0" smtClean="0"/>
              <a:t>ПРИМЕЧАНИЕ. Чтобы изменить изображения на этом слайде, выберите рисунок и удалите его. Затем нажмите значок вставки рисунка в заполнителе, чтобы вставить собственное изображение.</a:t>
            </a:r>
            <a:endParaRPr lang="ru-RU" dirty="0"/>
          </a:p>
        </p:txBody>
      </p:sp>
      <p:sp>
        <p:nvSpPr>
          <p:cNvPr id="4" name="Номер слайда 3"/>
          <p:cNvSpPr>
            <a:spLocks noGrp="1"/>
          </p:cNvSpPr>
          <p:nvPr>
            <p:ph type="sldNum" sz="quarter" idx="10"/>
          </p:nvPr>
        </p:nvSpPr>
        <p:spPr/>
        <p:txBody>
          <a:bodyPr rtlCol="0"/>
          <a:lstStyle/>
          <a:p>
            <a:pPr rtl="0"/>
            <a:fld id="{5534C2EF-8A97-4DAF-B099-E567883644D6}" type="slidenum">
              <a:rPr lang="ru-RU" smtClean="0"/>
              <a:pPr rtl="0"/>
              <a:t>6</a:t>
            </a:fld>
            <a:endParaRPr lang="ru-RU" dirty="0"/>
          </a:p>
        </p:txBody>
      </p:sp>
    </p:spTree>
    <p:extLst>
      <p:ext uri="{BB962C8B-B14F-4D97-AF65-F5344CB8AC3E}">
        <p14:creationId xmlns:p14="http://schemas.microsoft.com/office/powerpoint/2010/main" xmlns="" val="55326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5534C2EF-8A97-4DAF-B099-E567883644D6}" type="slidenum">
              <a:rPr lang="ru-RU" noProof="0" smtClean="0"/>
              <a:pPr rtl="0"/>
              <a:t>7</a:t>
            </a:fld>
            <a:endParaRPr lang="ru-RU" noProof="0" dirty="0"/>
          </a:p>
        </p:txBody>
      </p:sp>
    </p:spTree>
    <p:extLst>
      <p:ext uri="{BB962C8B-B14F-4D97-AF65-F5344CB8AC3E}">
        <p14:creationId xmlns:p14="http://schemas.microsoft.com/office/powerpoint/2010/main" xmlns="" val="428079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5534C2EF-8A97-4DAF-B099-E567883644D6}" type="slidenum">
              <a:rPr lang="ru-RU" smtClean="0"/>
              <a:pPr rtl="0"/>
              <a:t>8</a:t>
            </a:fld>
            <a:endParaRPr lang="ru-RU" dirty="0"/>
          </a:p>
        </p:txBody>
      </p:sp>
    </p:spTree>
    <p:extLst>
      <p:ext uri="{BB962C8B-B14F-4D97-AF65-F5344CB8AC3E}">
        <p14:creationId xmlns:p14="http://schemas.microsoft.com/office/powerpoint/2010/main" xmlns="" val="264851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5534C2EF-8A97-4DAF-B099-E567883644D6}" type="slidenum">
              <a:rPr lang="ru-RU" noProof="0" smtClean="0"/>
              <a:pPr rtl="0"/>
              <a:t>9</a:t>
            </a:fld>
            <a:endParaRPr lang="ru-RU" noProof="0" dirty="0"/>
          </a:p>
        </p:txBody>
      </p:sp>
    </p:spTree>
    <p:extLst>
      <p:ext uri="{BB962C8B-B14F-4D97-AF65-F5344CB8AC3E}">
        <p14:creationId xmlns:p14="http://schemas.microsoft.com/office/powerpoint/2010/main" xmlns="" val="3851564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5534C2EF-8A97-4DAF-B099-E567883644D6}" type="slidenum">
              <a:rPr lang="ru-RU" noProof="0" smtClean="0"/>
              <a:pPr rtl="0"/>
              <a:t>10</a:t>
            </a:fld>
            <a:endParaRPr lang="ru-RU" noProof="0" dirty="0"/>
          </a:p>
        </p:txBody>
      </p:sp>
    </p:spTree>
    <p:extLst>
      <p:ext uri="{BB962C8B-B14F-4D97-AF65-F5344CB8AC3E}">
        <p14:creationId xmlns:p14="http://schemas.microsoft.com/office/powerpoint/2010/main" xmlns="" val="217295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2124" r="323" b="422"/>
          <a:stretch/>
        </p:blipFill>
        <p:spPr>
          <a:xfrm>
            <a:off x="1524" y="1"/>
            <a:ext cx="12188952" cy="6858000"/>
          </a:xfrm>
          <a:prstGeom prst="rect">
            <a:avLst/>
          </a:prstGeom>
        </p:spPr>
      </p:pic>
      <p:sp>
        <p:nvSpPr>
          <p:cNvPr id="2" name="Заголовок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ru-RU" noProof="0" smtClean="0"/>
              <a:t>Образец заголовка</a:t>
            </a:r>
            <a:endParaRPr lang="ru-RU" noProof="0" dirty="0"/>
          </a:p>
        </p:txBody>
      </p:sp>
      <p:sp>
        <p:nvSpPr>
          <p:cNvPr id="3" name="Подзаголовок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Tree>
    <p:extLst>
      <p:ext uri="{BB962C8B-B14F-4D97-AF65-F5344CB8AC3E}">
        <p14:creationId xmlns:p14="http://schemas.microsoft.com/office/powerpoint/2010/main" xmlns="" val="4154451029"/>
      </p:ext>
    </p:extLst>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Два рисунка с подписями">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2" name="Заголовок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ru-RU" noProof="0" smtClean="0"/>
              <a:t>Образец заголовка</a:t>
            </a:r>
            <a:endParaRPr lang="ru-RU" noProof="0" dirty="0"/>
          </a:p>
        </p:txBody>
      </p:sp>
      <p:sp>
        <p:nvSpPr>
          <p:cNvPr id="7" name="Полилиния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Рисунок 14"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smtClean="0"/>
              <a:t>Вставка рисунка</a:t>
            </a:r>
            <a:endParaRPr lang="ru-RU" noProof="0" dirty="0"/>
          </a:p>
        </p:txBody>
      </p:sp>
      <p:sp>
        <p:nvSpPr>
          <p:cNvPr id="17" name="Текст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ru-RU" noProof="0" smtClean="0"/>
              <a:t>Образец текста</a:t>
            </a:r>
          </a:p>
        </p:txBody>
      </p:sp>
      <p:sp>
        <p:nvSpPr>
          <p:cNvPr id="18" name="Полилиния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9" name="Рисунок 18"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smtClean="0"/>
              <a:t>Вставка рисунка</a:t>
            </a:r>
            <a:endParaRPr lang="ru-RU" noProof="0" dirty="0"/>
          </a:p>
        </p:txBody>
      </p:sp>
      <p:sp>
        <p:nvSpPr>
          <p:cNvPr id="20" name="Текст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ru-RU" noProof="0" smtClean="0"/>
              <a:t>Образец текста</a:t>
            </a:r>
          </a:p>
        </p:txBody>
      </p:sp>
    </p:spTree>
    <p:extLst>
      <p:ext uri="{BB962C8B-B14F-4D97-AF65-F5344CB8AC3E}">
        <p14:creationId xmlns:p14="http://schemas.microsoft.com/office/powerpoint/2010/main" xmlns="" val="2037772369"/>
      </p:ext>
    </p:extLst>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Три рисунка с подписью">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2" name="Заголовок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ru-RU" noProof="0" smtClean="0"/>
              <a:t>Образец заголовка</a:t>
            </a:r>
            <a:endParaRPr lang="ru-RU" noProof="0" dirty="0"/>
          </a:p>
        </p:txBody>
      </p:sp>
      <p:sp>
        <p:nvSpPr>
          <p:cNvPr id="7" name="Полилиния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Рисунок 14"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smtClean="0"/>
              <a:t>Вставка рисунка</a:t>
            </a:r>
            <a:endParaRPr lang="ru-RU" noProof="0" dirty="0"/>
          </a:p>
        </p:txBody>
      </p:sp>
      <p:sp>
        <p:nvSpPr>
          <p:cNvPr id="18" name="Полилиния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9" name="Рисунок 18"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ru-RU" noProof="0" smtClean="0"/>
              <a:t>Вставка рисунка</a:t>
            </a:r>
            <a:endParaRPr lang="ru-RU" noProof="0" dirty="0"/>
          </a:p>
        </p:txBody>
      </p:sp>
      <p:sp>
        <p:nvSpPr>
          <p:cNvPr id="12" name="Полилиния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Рисунок 1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6" hasCustomPrompt="1"/>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noProof="0" dirty="0" smtClean="0"/>
              <a:t>Щелкните значок, чтобы добавить фото</a:t>
            </a:r>
            <a:endParaRPr lang="ru-RU" noProof="0" dirty="0"/>
          </a:p>
        </p:txBody>
      </p:sp>
      <p:sp>
        <p:nvSpPr>
          <p:cNvPr id="17" name="Текст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ru-RU" noProof="0" smtClean="0"/>
              <a:t>Образец текста</a:t>
            </a:r>
          </a:p>
        </p:txBody>
      </p:sp>
    </p:spTree>
    <p:extLst>
      <p:ext uri="{BB962C8B-B14F-4D97-AF65-F5344CB8AC3E}">
        <p14:creationId xmlns:p14="http://schemas.microsoft.com/office/powerpoint/2010/main" xmlns="" val="1017792386"/>
      </p:ext>
    </p:extLst>
  </p:cSld>
  <p:clrMapOvr>
    <a:masterClrMapping/>
  </p:clrMapOvr>
  <p:transition spd="med">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Пять рисунков">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63" y="283"/>
            <a:ext cx="12188952" cy="6859715"/>
          </a:xfrm>
          <a:prstGeom prst="rect">
            <a:avLst/>
          </a:prstGeom>
        </p:spPr>
      </p:pic>
      <p:sp>
        <p:nvSpPr>
          <p:cNvPr id="2" name="Заголовок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ru-RU" noProof="0" smtClean="0"/>
              <a:t>Образец заголовка</a:t>
            </a:r>
            <a:endParaRPr lang="ru-RU" noProof="0" dirty="0"/>
          </a:p>
        </p:txBody>
      </p:sp>
      <p:sp>
        <p:nvSpPr>
          <p:cNvPr id="8" name="Полилиния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 name="Рисунок 8"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smtClean="0"/>
              <a:t>Вставка рисунка</a:t>
            </a:r>
            <a:endParaRPr lang="ru-RU" noProof="0" dirty="0"/>
          </a:p>
        </p:txBody>
      </p:sp>
      <p:sp>
        <p:nvSpPr>
          <p:cNvPr id="10" name="Полилиния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Рисунок 1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ru-RU" noProof="0" smtClean="0"/>
              <a:t>Вставка рисунка</a:t>
            </a:r>
            <a:endParaRPr lang="ru-RU" noProof="0" dirty="0"/>
          </a:p>
        </p:txBody>
      </p:sp>
      <p:sp>
        <p:nvSpPr>
          <p:cNvPr id="12" name="Полилиния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Рисунок 1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ru-RU" noProof="0" smtClean="0"/>
              <a:t>Вставка рисунка</a:t>
            </a:r>
            <a:endParaRPr lang="ru-RU" noProof="0" dirty="0"/>
          </a:p>
        </p:txBody>
      </p:sp>
      <p:sp>
        <p:nvSpPr>
          <p:cNvPr id="14" name="Полилиния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Рисунок 14"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ru-RU" noProof="0" smtClean="0"/>
              <a:t>Вставка рисунка</a:t>
            </a:r>
            <a:endParaRPr lang="ru-RU" noProof="0" dirty="0"/>
          </a:p>
        </p:txBody>
      </p:sp>
      <p:sp>
        <p:nvSpPr>
          <p:cNvPr id="20" name="Полилиния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1" name="Рисунок 2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ru-RU" noProof="0" smtClean="0"/>
              <a:t>Вставка рисунка</a:t>
            </a:r>
            <a:endParaRPr lang="ru-RU" noProof="0" dirty="0"/>
          </a:p>
        </p:txBody>
      </p:sp>
    </p:spTree>
    <p:extLst>
      <p:ext uri="{BB962C8B-B14F-4D97-AF65-F5344CB8AC3E}">
        <p14:creationId xmlns:p14="http://schemas.microsoft.com/office/powerpoint/2010/main" xmlns="" val="864672684"/>
      </p:ext>
    </p:extLst>
  </p:cSld>
  <p:clrMapOvr>
    <a:masterClrMapping/>
  </p:clrMapOvr>
  <p:transition spd="med">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0F5B8932-1B2E-4152-972E-5DDDF189815E}" type="datetime1">
              <a:rPr lang="ru-RU" noProof="0" smtClean="0"/>
              <a:pPr rtl="0"/>
              <a:t>18.04.2020</a:t>
            </a:fld>
            <a:endParaRPr lang="ru-RU" noProof="0" dirty="0"/>
          </a:p>
        </p:txBody>
      </p:sp>
      <p:sp>
        <p:nvSpPr>
          <p:cNvPr id="6" name="Номер слайда 5"/>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1443261086"/>
      </p:ext>
    </p:extLst>
  </p:cSld>
  <p:clrMapOvr>
    <a:masterClrMapping/>
  </p:clrMapOvr>
  <p:transition spd="med">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365125"/>
            <a:ext cx="1828799" cy="4940300"/>
          </a:xfrm>
        </p:spPr>
        <p:txBody>
          <a:bodyPr vert="eaVert"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524000" y="365125"/>
            <a:ext cx="6858000" cy="4940300"/>
          </a:xfrm>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D4ABA02B-48D7-4F45-BDF4-92DC0DAD942C}" type="datetime1">
              <a:rPr lang="ru-RU" noProof="0" smtClean="0"/>
              <a:pPr rtl="0"/>
              <a:t>18.04.2020</a:t>
            </a:fld>
            <a:endParaRPr lang="ru-RU" noProof="0" dirty="0"/>
          </a:p>
        </p:txBody>
      </p:sp>
      <p:sp>
        <p:nvSpPr>
          <p:cNvPr id="6" name="Номер слайда 5"/>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3926244725"/>
      </p:ext>
    </p:extLst>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69DDE378-217F-408E-9F08-1F2C2197986A}" type="datetime1">
              <a:rPr lang="ru-RU" noProof="0" smtClean="0"/>
              <a:pPr rtl="0"/>
              <a:t>18.04.2020</a:t>
            </a:fld>
            <a:endParaRPr lang="ru-RU" noProof="0" dirty="0"/>
          </a:p>
        </p:txBody>
      </p:sp>
      <p:sp>
        <p:nvSpPr>
          <p:cNvPr id="6" name="Номер слайда 5"/>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1035739759"/>
      </p:ext>
    </p:extLst>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434" t="422"/>
          <a:stretch/>
        </p:blipFill>
        <p:spPr>
          <a:xfrm>
            <a:off x="0" y="0"/>
            <a:ext cx="12188952" cy="6857176"/>
          </a:xfrm>
          <a:prstGeom prst="rect">
            <a:avLst/>
          </a:prstGeom>
        </p:spPr>
      </p:pic>
      <p:sp>
        <p:nvSpPr>
          <p:cNvPr id="2" name="Заголовок 1"/>
          <p:cNvSpPr>
            <a:spLocks noGrp="1"/>
          </p:cNvSpPr>
          <p:nvPr>
            <p:ph type="title"/>
          </p:nvPr>
        </p:nvSpPr>
        <p:spPr>
          <a:xfrm>
            <a:off x="3352800" y="533400"/>
            <a:ext cx="7315200" cy="1828800"/>
          </a:xfrm>
        </p:spPr>
        <p:txBody>
          <a:bodyPr rtlCol="0" anchor="b">
            <a:normAutofit/>
          </a:bodyPr>
          <a:lstStyle>
            <a:lvl1pPr>
              <a:defRPr sz="4400"/>
            </a:lvl1pPr>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smtClean="0"/>
              <a:t>Образец текста</a:t>
            </a:r>
          </a:p>
        </p:txBody>
      </p:sp>
    </p:spTree>
    <p:extLst>
      <p:ext uri="{BB962C8B-B14F-4D97-AF65-F5344CB8AC3E}">
        <p14:creationId xmlns:p14="http://schemas.microsoft.com/office/powerpoint/2010/main" xmlns="" val="2279508710"/>
      </p:ext>
    </p:extLst>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sz="half" idx="1"/>
          </p:nvPr>
        </p:nvSpPr>
        <p:spPr>
          <a:xfrm>
            <a:off x="1524000" y="1825625"/>
            <a:ext cx="4389120" cy="347472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Объект 3"/>
          <p:cNvSpPr>
            <a:spLocks noGrp="1"/>
          </p:cNvSpPr>
          <p:nvPr>
            <p:ph sz="half" idx="2"/>
          </p:nvPr>
        </p:nvSpPr>
        <p:spPr>
          <a:xfrm>
            <a:off x="6278880" y="1825625"/>
            <a:ext cx="4389120" cy="347472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83B390B6-A938-4A3C-81E6-728DA5F6F5C9}" type="datetime1">
              <a:rPr lang="ru-RU" noProof="0" smtClean="0"/>
              <a:pPr rtl="0"/>
              <a:t>18.04.2020</a:t>
            </a:fld>
            <a:endParaRPr lang="ru-RU" noProof="0" dirty="0"/>
          </a:p>
        </p:txBody>
      </p:sp>
      <p:sp>
        <p:nvSpPr>
          <p:cNvPr id="7" name="Номер слайда 6"/>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1625302675"/>
      </p:ext>
    </p:extLst>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524000" y="2624666"/>
            <a:ext cx="4389120" cy="2675467"/>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6278880" y="2624666"/>
            <a:ext cx="4389120" cy="2675467"/>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Дата 6"/>
          <p:cNvSpPr>
            <a:spLocks noGrp="1"/>
          </p:cNvSpPr>
          <p:nvPr>
            <p:ph type="dt" sz="half" idx="10"/>
          </p:nvPr>
        </p:nvSpPr>
        <p:spPr/>
        <p:txBody>
          <a:bodyPr rtlCol="0"/>
          <a:lstStyle/>
          <a:p>
            <a:pPr rtl="0"/>
            <a:fld id="{82CB6574-69C6-4D24-9F36-307D5EE1909D}" type="datetime1">
              <a:rPr lang="ru-RU" noProof="0" smtClean="0"/>
              <a:pPr rtl="0"/>
              <a:t>18.04.2020</a:t>
            </a:fld>
            <a:endParaRPr lang="ru-RU" noProof="0" dirty="0"/>
          </a:p>
        </p:txBody>
      </p:sp>
      <p:sp>
        <p:nvSpPr>
          <p:cNvPr id="9" name="Номер слайда 8"/>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2900086281"/>
      </p:ext>
    </p:extLst>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3" name="Дата 2"/>
          <p:cNvSpPr>
            <a:spLocks noGrp="1"/>
          </p:cNvSpPr>
          <p:nvPr>
            <p:ph type="dt" sz="half" idx="10"/>
          </p:nvPr>
        </p:nvSpPr>
        <p:spPr/>
        <p:txBody>
          <a:bodyPr rtlCol="0"/>
          <a:lstStyle/>
          <a:p>
            <a:pPr rtl="0"/>
            <a:fld id="{3B86FE35-6E1F-4337-8DC1-75284CBAFF98}" type="datetime1">
              <a:rPr lang="ru-RU" noProof="0" smtClean="0"/>
              <a:pPr rtl="0"/>
              <a:t>18.04.2020</a:t>
            </a:fld>
            <a:endParaRPr lang="ru-RU" noProof="0" dirty="0"/>
          </a:p>
        </p:txBody>
      </p:sp>
      <p:sp>
        <p:nvSpPr>
          <p:cNvPr id="5" name="Номер слайда 4"/>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645025560"/>
      </p:ext>
    </p:extLst>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2" name="Дата 1"/>
          <p:cNvSpPr>
            <a:spLocks noGrp="1"/>
          </p:cNvSpPr>
          <p:nvPr>
            <p:ph type="dt" sz="half" idx="10"/>
          </p:nvPr>
        </p:nvSpPr>
        <p:spPr/>
        <p:txBody>
          <a:bodyPr rtlCol="0"/>
          <a:lstStyle/>
          <a:p>
            <a:pPr rtl="0"/>
            <a:fld id="{6C588FA2-CAE4-491F-91C5-2256E3BFB24E}" type="datetime1">
              <a:rPr lang="ru-RU" noProof="0" smtClean="0"/>
              <a:pPr rtl="0"/>
              <a:t>18.04.2020</a:t>
            </a:fld>
            <a:endParaRPr lang="ru-RU" noProof="0" dirty="0"/>
          </a:p>
        </p:txBody>
      </p:sp>
      <p:sp>
        <p:nvSpPr>
          <p:cNvPr id="4" name="Номер слайда 3"/>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3580071359"/>
      </p:ext>
    </p:extLst>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defRPr sz="3200"/>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Текст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5A6B729A-78D4-46ED-B78F-25AAD81A9EA1}" type="datetime1">
              <a:rPr lang="ru-RU" noProof="0" smtClean="0"/>
              <a:pPr rtl="0"/>
              <a:t>18.04.2020</a:t>
            </a:fld>
            <a:endParaRPr lang="ru-RU" noProof="0" dirty="0"/>
          </a:p>
        </p:txBody>
      </p:sp>
      <p:sp>
        <p:nvSpPr>
          <p:cNvPr id="7" name="Номер слайда 6"/>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807354271"/>
      </p:ext>
    </p:extLst>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8" name="Полилиния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 name="Заголовок 1"/>
          <p:cNvSpPr>
            <a:spLocks noGrp="1"/>
          </p:cNvSpPr>
          <p:nvPr>
            <p:ph type="title"/>
          </p:nvPr>
        </p:nvSpPr>
        <p:spPr/>
        <p:txBody>
          <a:bodyPr rtlCol="0" anchor="b"/>
          <a:lstStyle>
            <a:lvl1pPr>
              <a:defRPr sz="3200"/>
            </a:lvl1pPr>
          </a:lstStyle>
          <a:p>
            <a:pPr rtl="0"/>
            <a:r>
              <a:rPr lang="ru-RU" noProof="0" smtClean="0"/>
              <a:t>Образец заголовка</a:t>
            </a:r>
            <a:endParaRPr lang="ru-RU" noProof="0" dirty="0"/>
          </a:p>
        </p:txBody>
      </p:sp>
      <p:sp>
        <p:nvSpPr>
          <p:cNvPr id="12" name="Рисунок 11"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4" name="Текст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4148A9C3-BEC6-470C-8939-1BC0DFD13620}" type="datetime1">
              <a:rPr lang="ru-RU" noProof="0" smtClean="0"/>
              <a:pPr rtl="0"/>
              <a:t>18.04.2020</a:t>
            </a:fld>
            <a:endParaRPr lang="ru-RU" noProof="0" dirty="0"/>
          </a:p>
        </p:txBody>
      </p:sp>
      <p:sp>
        <p:nvSpPr>
          <p:cNvPr id="7" name="Номер слайда 6"/>
          <p:cNvSpPr>
            <a:spLocks noGrp="1"/>
          </p:cNvSpPr>
          <p:nvPr>
            <p:ph type="sldNum" sz="quarter" idx="12"/>
          </p:nvPr>
        </p:nvSpPr>
        <p:spPr/>
        <p:txBody>
          <a:bodyPr rtlCol="0"/>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651318867"/>
      </p:ext>
    </p:extLst>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16" cstate="print">
            <a:extLst>
              <a:ext uri="{28A0092B-C50C-407E-A947-70E740481C1C}">
                <a14:useLocalDpi xmlns:a14="http://schemas.microsoft.com/office/drawing/2010/main" xmlns="" val="0"/>
              </a:ext>
            </a:extLst>
          </a:blip>
          <a:srcRect l="525" t="511" r="525" b="2999"/>
          <a:stretch/>
        </p:blipFill>
        <p:spPr>
          <a:xfrm>
            <a:off x="0" y="0"/>
            <a:ext cx="12188826" cy="6858000"/>
          </a:xfrm>
          <a:prstGeom prst="rect">
            <a:avLst/>
          </a:prstGeom>
        </p:spPr>
      </p:pic>
      <p:sp>
        <p:nvSpPr>
          <p:cNvPr id="2" name="Заголовок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ru-RU" noProof="0" dirty="0" smtClean="0"/>
              <a:t>Образец заголовка</a:t>
            </a:r>
            <a:endParaRPr lang="ru-RU" noProof="0" dirty="0"/>
          </a:p>
        </p:txBody>
      </p:sp>
      <p:sp>
        <p:nvSpPr>
          <p:cNvPr id="3" name="Текст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5" name="Нижний колонтитул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ru-RU" noProof="0" dirty="0" smtClean="0"/>
              <a:t>Добавить нижний колонтитул</a:t>
            </a:r>
            <a:endParaRPr lang="ru-RU" noProof="0" dirty="0"/>
          </a:p>
        </p:txBody>
      </p:sp>
      <p:sp>
        <p:nvSpPr>
          <p:cNvPr id="4" name="Дата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C929494-1A30-419E-AF45-4DF2B34B9C72}" type="datetime1">
              <a:rPr lang="ru-RU" noProof="0" smtClean="0"/>
              <a:pPr rtl="0"/>
              <a:t>18.04.2020</a:t>
            </a:fld>
            <a:endParaRPr lang="ru-RU" noProof="0" dirty="0"/>
          </a:p>
        </p:txBody>
      </p:sp>
      <p:sp>
        <p:nvSpPr>
          <p:cNvPr id="6" name="Номер слайда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ru-RU" noProof="0" smtClean="0"/>
              <a:pPr rtl="0"/>
              <a:t>‹#›</a:t>
            </a:fld>
            <a:endParaRPr lang="ru-RU" noProof="0" dirty="0"/>
          </a:p>
        </p:txBody>
      </p:sp>
    </p:spTree>
    <p:extLst>
      <p:ext uri="{BB962C8B-B14F-4D97-AF65-F5344CB8AC3E}">
        <p14:creationId xmlns:p14="http://schemas.microsoft.com/office/powerpoint/2010/main" xmlns=""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p:transition spd="med">
    <p:newsflash/>
  </p:transition>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Users\User\Downloads\BB_10_KG.mp4"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audio" Target="../media/audio1.wav"/><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audio" Target="../media/audio2.wav"/><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a:bodyPr>
          <a:lstStyle/>
          <a:p>
            <a:pPr rtl="0"/>
            <a:r>
              <a:rPr lang="ru-RU" sz="8800" dirty="0" err="1" smtClean="0">
                <a:latin typeface="Mistral" pitchFamily="66" charset="0"/>
              </a:rPr>
              <a:t>Мектеп</a:t>
            </a:r>
            <a:r>
              <a:rPr lang="ru-RU" sz="8800" dirty="0" smtClean="0">
                <a:latin typeface="Mistral" pitchFamily="66" charset="0"/>
              </a:rPr>
              <a:t> – </a:t>
            </a:r>
            <a:r>
              <a:rPr lang="ru-RU" sz="8800" dirty="0" err="1" smtClean="0">
                <a:latin typeface="Mistral" pitchFamily="66" charset="0"/>
              </a:rPr>
              <a:t>билим</a:t>
            </a:r>
            <a:r>
              <a:rPr lang="ru-RU" sz="8800" dirty="0" smtClean="0">
                <a:latin typeface="Mistral" pitchFamily="66" charset="0"/>
              </a:rPr>
              <a:t> </a:t>
            </a:r>
            <a:r>
              <a:rPr lang="ru-RU" sz="8800" dirty="0" err="1" smtClean="0">
                <a:latin typeface="Mistral" pitchFamily="66" charset="0"/>
              </a:rPr>
              <a:t>уясы</a:t>
            </a:r>
            <a:endParaRPr lang="ru-RU" sz="8800" dirty="0">
              <a:latin typeface="Mistral" pitchFamily="66" charset="0"/>
            </a:endParaRPr>
          </a:p>
        </p:txBody>
      </p:sp>
      <p:sp>
        <p:nvSpPr>
          <p:cNvPr id="3" name="Подзаголовок 2"/>
          <p:cNvSpPr>
            <a:spLocks noGrp="1"/>
          </p:cNvSpPr>
          <p:nvPr>
            <p:ph type="subTitle" idx="1"/>
          </p:nvPr>
        </p:nvSpPr>
        <p:spPr/>
        <p:txBody>
          <a:bodyPr rtlCol="0">
            <a:normAutofit fontScale="85000" lnSpcReduction="10000"/>
          </a:bodyPr>
          <a:lstStyle/>
          <a:p>
            <a:pPr rtl="0"/>
            <a:r>
              <a:rPr lang="ru-RU" dirty="0" smtClean="0"/>
              <a:t>11-б класс</a:t>
            </a:r>
          </a:p>
          <a:p>
            <a:pPr rtl="0"/>
            <a:r>
              <a:rPr lang="ru-RU" dirty="0" smtClean="0"/>
              <a:t>С</a:t>
            </a:r>
            <a:r>
              <a:rPr lang="ky-KG" dirty="0" smtClean="0"/>
              <a:t>үйүналы кызы Аяна, Эркинова </a:t>
            </a:r>
            <a:r>
              <a:rPr lang="ky-KG" dirty="0" smtClean="0"/>
              <a:t>Ширин, Сулайманов Тынай</a:t>
            </a:r>
            <a:endParaRPr lang="ru-RU" dirty="0"/>
          </a:p>
        </p:txBody>
      </p:sp>
    </p:spTree>
    <p:extLst>
      <p:ext uri="{BB962C8B-B14F-4D97-AF65-F5344CB8AC3E}">
        <p14:creationId xmlns:p14="http://schemas.microsoft.com/office/powerpoint/2010/main" xmlns="" val="2798047096"/>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3432" y="2420888"/>
            <a:ext cx="9829800" cy="1082674"/>
          </a:xfrm>
        </p:spPr>
        <p:txBody>
          <a:bodyPr rtlCol="0" anchor="ctr">
            <a:normAutofit/>
          </a:bodyPr>
          <a:lstStyle/>
          <a:p>
            <a:pPr algn="ctr" rtl="0"/>
            <a:r>
              <a:rPr lang="ky-KG" dirty="0" smtClean="0"/>
              <a:t> </a:t>
            </a:r>
            <a:r>
              <a:rPr lang="ky-KG" sz="5400" dirty="0" smtClean="0">
                <a:latin typeface="Mistral" pitchFamily="66" charset="0"/>
              </a:rPr>
              <a:t>Биздин жашоо мектептен башталат</a:t>
            </a:r>
            <a:endParaRPr lang="ru-RU" sz="5400" dirty="0">
              <a:latin typeface="Mistral" pitchFamily="66" charset="0"/>
            </a:endParaRPr>
          </a:p>
        </p:txBody>
      </p:sp>
    </p:spTree>
    <p:extLst>
      <p:ext uri="{BB962C8B-B14F-4D97-AF65-F5344CB8AC3E}">
        <p14:creationId xmlns:p14="http://schemas.microsoft.com/office/powerpoint/2010/main" xmlns="" val="3032947896"/>
      </p:ext>
    </p:extLst>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rtl="0"/>
            <a:r>
              <a:rPr lang="ky-KG" sz="4800" dirty="0" smtClean="0">
                <a:solidFill>
                  <a:srgbClr val="1E146C"/>
                </a:solidFill>
                <a:latin typeface="Comic Sans MS" pitchFamily="66" charset="0"/>
              </a:rPr>
              <a:t>Экинчи үй</a:t>
            </a:r>
            <a:endParaRPr lang="ru-RU" sz="4800" dirty="0">
              <a:solidFill>
                <a:srgbClr val="1E146C"/>
              </a:solidFill>
              <a:latin typeface="Comic Sans MS" pitchFamily="66" charset="0"/>
            </a:endParaRPr>
          </a:p>
        </p:txBody>
      </p:sp>
      <p:sp>
        <p:nvSpPr>
          <p:cNvPr id="3" name="Текст 2"/>
          <p:cNvSpPr>
            <a:spLocks noGrp="1"/>
          </p:cNvSpPr>
          <p:nvPr>
            <p:ph type="body" sz="half" idx="2"/>
          </p:nvPr>
        </p:nvSpPr>
        <p:spPr>
          <a:xfrm>
            <a:off x="7010400" y="908720"/>
            <a:ext cx="4198168" cy="3531835"/>
          </a:xfrm>
        </p:spPr>
        <p:txBody>
          <a:bodyPr rtlCol="0">
            <a:normAutofit fontScale="92500" lnSpcReduction="20000"/>
          </a:bodyPr>
          <a:lstStyle/>
          <a:p>
            <a:r>
              <a:rPr lang="ky-KG" sz="2000" b="1" i="1" dirty="0" smtClean="0">
                <a:cs typeface="Browallia New" pitchFamily="34" charset="-34"/>
              </a:rPr>
              <a:t>6-7 жаштан баштап эле балдар мектепке бара башташат. </a:t>
            </a:r>
            <a:r>
              <a:rPr lang="ky-KG" sz="2000" b="1" i="1" dirty="0" smtClean="0">
                <a:cs typeface="Browallia New" pitchFamily="34" charset="-34"/>
              </a:rPr>
              <a:t>Досторду </a:t>
            </a:r>
            <a:r>
              <a:rPr lang="ky-KG" sz="2000" b="1" i="1" dirty="0" smtClean="0">
                <a:cs typeface="Browallia New" pitchFamily="34" charset="-34"/>
              </a:rPr>
              <a:t>табып, ападай болгон мугалимдер менен таанышып, экинчи үйүбүз болуп калат. Мектеп - бул биздин жашообуздун биринчи чоң, маанилүү тепкич. Анткени мектепсиз  билим ала албайсың, мектепсиз окуй жана жаза албайсың, адамдар менен байланышта болбойсуң, көп жаңы нерселерди үйрөнө албайсың, мектеп коомдук турмуш үчүн өтө зарыл</a:t>
            </a:r>
            <a:r>
              <a:rPr lang="ky-KG" sz="2000" b="1" i="1" dirty="0" smtClean="0">
                <a:solidFill>
                  <a:srgbClr val="7030A0"/>
                </a:solidFill>
                <a:cs typeface="Browallia New" pitchFamily="34" charset="-34"/>
              </a:rPr>
              <a:t>.</a:t>
            </a:r>
            <a:endParaRPr lang="ru-RU" sz="2000" b="1" i="1" dirty="0">
              <a:solidFill>
                <a:srgbClr val="7030A0"/>
              </a:solidFill>
              <a:cs typeface="Browallia New" pitchFamily="34" charset="-34"/>
            </a:endParaRPr>
          </a:p>
        </p:txBody>
      </p:sp>
      <p:pic>
        <p:nvPicPr>
          <p:cNvPr id="22530" name="Picture 2" descr="Американские школы: muzameduza — LiveJournal"/>
          <p:cNvPicPr>
            <a:picLocks noGrp="1" noChangeAspect="1" noChangeArrowheads="1"/>
          </p:cNvPicPr>
          <p:nvPr>
            <p:ph type="pic" idx="1"/>
          </p:nvPr>
        </p:nvPicPr>
        <p:blipFill>
          <a:blip r:embed="rId3"/>
          <a:srcRect t="12295" b="12295"/>
          <a:stretch>
            <a:fillRect/>
          </a:stretch>
        </p:blipFill>
        <p:spPr bwMode="auto">
          <a:prstGeom prst="rect">
            <a:avLst/>
          </a:prstGeom>
          <a:noFill/>
        </p:spPr>
      </p:pic>
    </p:spTree>
    <p:extLst>
      <p:ext uri="{BB962C8B-B14F-4D97-AF65-F5344CB8AC3E}">
        <p14:creationId xmlns:p14="http://schemas.microsoft.com/office/powerpoint/2010/main" xmlns="" val="2333893970"/>
      </p:ext>
    </p:extLst>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rtlCol="0" anchor="ctr">
            <a:normAutofit fontScale="90000"/>
          </a:bodyPr>
          <a:lstStyle/>
          <a:p>
            <a:pPr algn="ctr" rtl="0"/>
            <a:r>
              <a:rPr lang="ky-KG" sz="4000" dirty="0" smtClean="0">
                <a:latin typeface="Book Antiqua" pitchFamily="18" charset="0"/>
              </a:rPr>
              <a:t>Мектеп коомдук жашоо үчүн өтө зарыл  </a:t>
            </a:r>
            <a:endParaRPr lang="ru-RU" sz="4000" dirty="0">
              <a:latin typeface="Book Antiqua" pitchFamily="18" charset="0"/>
            </a:endParaRPr>
          </a:p>
        </p:txBody>
      </p:sp>
      <p:pic>
        <p:nvPicPr>
          <p:cNvPr id="21506" name="Picture 2" descr="Для участия в торжественной линейке президент выбрал «Школу ..."/>
          <p:cNvPicPr>
            <a:picLocks noGrp="1" noChangeAspect="1" noChangeArrowheads="1"/>
          </p:cNvPicPr>
          <p:nvPr>
            <p:ph type="pic" sz="quarter" idx="13"/>
          </p:nvPr>
        </p:nvPicPr>
        <p:blipFill>
          <a:blip r:embed="rId3" cstate="print"/>
          <a:srcRect/>
          <a:stretch>
            <a:fillRect/>
          </a:stretch>
        </p:blipFill>
        <p:spPr bwMode="auto">
          <a:xfrm>
            <a:off x="1127448" y="1196752"/>
            <a:ext cx="3447381" cy="3553373"/>
          </a:xfrm>
          <a:prstGeom prst="rect">
            <a:avLst/>
          </a:prstGeom>
          <a:noFill/>
        </p:spPr>
      </p:pic>
      <p:pic>
        <p:nvPicPr>
          <p:cNvPr id="16388" name="Picture 4" descr="Акыл таймашы. – СОШ №58"/>
          <p:cNvPicPr>
            <a:picLocks noGrp="1" noChangeAspect="1" noChangeArrowheads="1"/>
          </p:cNvPicPr>
          <p:nvPr>
            <p:ph type="pic" sz="quarter" idx="15"/>
          </p:nvPr>
        </p:nvPicPr>
        <p:blipFill>
          <a:blip r:embed="rId4"/>
          <a:srcRect l="13658" r="13658"/>
          <a:stretch>
            <a:fillRect/>
          </a:stretch>
        </p:blipFill>
        <p:spPr bwMode="auto">
          <a:xfrm>
            <a:off x="5519738" y="1125538"/>
            <a:ext cx="3638550" cy="3749675"/>
          </a:xfrm>
          <a:prstGeom prst="rect">
            <a:avLst/>
          </a:prstGeom>
          <a:noFill/>
        </p:spPr>
      </p:pic>
    </p:spTree>
    <p:extLst>
      <p:ext uri="{BB962C8B-B14F-4D97-AF65-F5344CB8AC3E}">
        <p14:creationId xmlns:p14="http://schemas.microsoft.com/office/powerpoint/2010/main" xmlns="" val="3864440091"/>
      </p:ext>
    </p:extLst>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600056" y="1628800"/>
            <a:ext cx="4211960" cy="3027779"/>
          </a:xfrm>
        </p:spPr>
        <p:txBody>
          <a:bodyPr anchor="ctr">
            <a:normAutofit/>
          </a:bodyPr>
          <a:lstStyle/>
          <a:p>
            <a:pPr algn="ctr"/>
            <a:r>
              <a:rPr lang="ky-KG" sz="2800" dirty="0" smtClean="0"/>
              <a:t>Мектеп деген бул эмне?</a:t>
            </a:r>
          </a:p>
          <a:p>
            <a:pPr algn="ctr"/>
            <a:r>
              <a:rPr lang="ky-KG" sz="2800" dirty="0" smtClean="0"/>
              <a:t>Мектеп деген чоң сандык.</a:t>
            </a:r>
          </a:p>
          <a:p>
            <a:pPr algn="ctr"/>
            <a:r>
              <a:rPr lang="ky-KG" sz="2800" dirty="0" smtClean="0"/>
              <a:t>Тарбия, билим, тажрыйба,</a:t>
            </a:r>
          </a:p>
          <a:p>
            <a:pPr algn="ctr"/>
            <a:r>
              <a:rPr lang="ky-KG" sz="2800" dirty="0" smtClean="0"/>
              <a:t>Мунун баары ал жакта.</a:t>
            </a:r>
            <a:endParaRPr lang="ru-RU" sz="2800" dirty="0"/>
          </a:p>
        </p:txBody>
      </p:sp>
      <p:pic>
        <p:nvPicPr>
          <p:cNvPr id="43010" name="Picture 2" descr="Принципиальное различие между отечественной и американской моделью ..."/>
          <p:cNvPicPr>
            <a:picLocks noGrp="1" noChangeAspect="1" noChangeArrowheads="1"/>
          </p:cNvPicPr>
          <p:nvPr>
            <p:ph type="pic" idx="1"/>
          </p:nvPr>
        </p:nvPicPr>
        <p:blipFill>
          <a:blip r:embed="rId2"/>
          <a:srcRect t="7635" b="7635"/>
          <a:stretch>
            <a:fillRect/>
          </a:stretch>
        </p:blipFill>
        <p:spPr bwMode="auto">
          <a:xfrm>
            <a:off x="1127448" y="1916832"/>
            <a:ext cx="4945962" cy="2797721"/>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latin typeface="Mistral" pitchFamily="66" charset="0"/>
              </a:rPr>
              <a:t>МЕКТЕПТИН ПАЙДА БОЛУШУ</a:t>
            </a:r>
            <a:endParaRPr lang="ru-RU" dirty="0">
              <a:latin typeface="Mistral" pitchFamily="66" charset="0"/>
            </a:endParaRPr>
          </a:p>
        </p:txBody>
      </p:sp>
      <p:sp>
        <p:nvSpPr>
          <p:cNvPr id="3" name="Объект 2"/>
          <p:cNvSpPr>
            <a:spLocks noGrp="1"/>
          </p:cNvSpPr>
          <p:nvPr>
            <p:ph sz="half" idx="1"/>
          </p:nvPr>
        </p:nvSpPr>
        <p:spPr>
          <a:xfrm>
            <a:off x="1271464" y="1628800"/>
            <a:ext cx="4641656" cy="3671545"/>
          </a:xfrm>
        </p:spPr>
        <p:txBody>
          <a:bodyPr rtlCol="0">
            <a:normAutofit fontScale="92500" lnSpcReduction="20000"/>
          </a:bodyPr>
          <a:lstStyle/>
          <a:p>
            <a:pPr algn="ctr" rtl="0">
              <a:buNone/>
            </a:pPr>
            <a:r>
              <a:rPr lang="ru-RU" dirty="0" smtClean="0"/>
              <a:t>	</a:t>
            </a:r>
            <a:r>
              <a:rPr lang="ru-RU" dirty="0" err="1" smtClean="0"/>
              <a:t>Мектеп</a:t>
            </a:r>
            <a:r>
              <a:rPr lang="ru-RU" dirty="0" smtClean="0"/>
              <a:t> – (араб </a:t>
            </a:r>
            <a:r>
              <a:rPr lang="ru-RU" dirty="0" err="1" smtClean="0"/>
              <a:t>тилинен</a:t>
            </a:r>
            <a:r>
              <a:rPr lang="ru-RU" dirty="0" smtClean="0"/>
              <a:t>               «</a:t>
            </a:r>
            <a:r>
              <a:rPr lang="ru-RU" dirty="0" err="1" smtClean="0"/>
              <a:t>мактаб</a:t>
            </a:r>
            <a:r>
              <a:rPr lang="ru-RU" dirty="0" smtClean="0"/>
              <a:t>» </a:t>
            </a:r>
            <a:r>
              <a:rPr lang="ru-RU" dirty="0" err="1" smtClean="0"/>
              <a:t>деген</a:t>
            </a:r>
            <a:r>
              <a:rPr lang="ru-RU" dirty="0" smtClean="0"/>
              <a:t> с</a:t>
            </a:r>
            <a:r>
              <a:rPr lang="ky-KG" dirty="0" smtClean="0"/>
              <a:t>өзүнөн алынган) жаш муундарды окутуп-тарбиялоого чакырылган билим берүү мекемеси. Мектептин пайда болушу адамзат коомунун жаралышы, андагы өндүрүштүк мамилелердин татаалданышы жана эмгектин коомдогу бөлүштүрүлүшү менен түздөн-түз байланыштуу, башкача айтканда, эң алгачкы коомдордо эле адамдар балдарды тарбиялоо ишин атайын бул ишке жооптуу кишилерге тапшырышкан.</a:t>
            </a:r>
            <a:endParaRPr lang="ru-RU" dirty="0"/>
          </a:p>
        </p:txBody>
      </p:sp>
      <p:sp>
        <p:nvSpPr>
          <p:cNvPr id="4" name="Объект 3"/>
          <p:cNvSpPr>
            <a:spLocks noGrp="1"/>
          </p:cNvSpPr>
          <p:nvPr>
            <p:ph sz="half" idx="2"/>
          </p:nvPr>
        </p:nvSpPr>
        <p:spPr>
          <a:xfrm>
            <a:off x="6023992" y="1556792"/>
            <a:ext cx="4644008" cy="3743553"/>
          </a:xfrm>
        </p:spPr>
        <p:txBody>
          <a:bodyPr rtlCol="0">
            <a:normAutofit fontScale="92500" lnSpcReduction="20000"/>
          </a:bodyPr>
          <a:lstStyle/>
          <a:p>
            <a:r>
              <a:rPr lang="ru-RU" dirty="0" err="1" smtClean="0"/>
              <a:t>Биринчи</a:t>
            </a:r>
            <a:r>
              <a:rPr lang="ru-RU" dirty="0" smtClean="0"/>
              <a:t> </a:t>
            </a:r>
            <a:r>
              <a:rPr lang="ru-RU" dirty="0" err="1" smtClean="0"/>
              <a:t>мектеп</a:t>
            </a:r>
            <a:r>
              <a:rPr lang="ru-RU" dirty="0" smtClean="0"/>
              <a:t> </a:t>
            </a:r>
            <a:r>
              <a:rPr lang="ru-RU" dirty="0" err="1" smtClean="0"/>
              <a:t>Байыркы</a:t>
            </a:r>
            <a:r>
              <a:rPr lang="ru-RU" dirty="0" smtClean="0"/>
              <a:t> </a:t>
            </a:r>
            <a:r>
              <a:rPr lang="ru-RU" dirty="0" err="1" smtClean="0"/>
              <a:t>Грецияда</a:t>
            </a:r>
            <a:r>
              <a:rPr lang="ru-RU" dirty="0" smtClean="0"/>
              <a:t> </a:t>
            </a:r>
            <a:r>
              <a:rPr lang="ru-RU" dirty="0" err="1" smtClean="0"/>
              <a:t>дүйнөгө белгилүү </a:t>
            </a:r>
            <a:r>
              <a:rPr lang="ru-RU" dirty="0" smtClean="0"/>
              <a:t>философ </a:t>
            </a:r>
            <a:r>
              <a:rPr lang="ru-RU" dirty="0" err="1" smtClean="0"/>
              <a:t>жана</a:t>
            </a:r>
            <a:r>
              <a:rPr lang="ru-RU" dirty="0" smtClean="0"/>
              <a:t> </a:t>
            </a:r>
            <a:r>
              <a:rPr lang="ru-RU" dirty="0" err="1" smtClean="0"/>
              <a:t>окумуштуу</a:t>
            </a:r>
            <a:r>
              <a:rPr lang="ru-RU" dirty="0" smtClean="0"/>
              <a:t> Пифагор </a:t>
            </a:r>
            <a:r>
              <a:rPr lang="ru-RU" dirty="0" err="1" smtClean="0"/>
              <a:t>тарабынан</a:t>
            </a:r>
            <a:r>
              <a:rPr lang="ru-RU" dirty="0" smtClean="0"/>
              <a:t> </a:t>
            </a:r>
            <a:r>
              <a:rPr lang="ru-RU" dirty="0" err="1" smtClean="0"/>
              <a:t>түзүлгөн</a:t>
            </a:r>
            <a:r>
              <a:rPr lang="ru-RU" dirty="0" smtClean="0"/>
              <a:t>.</a:t>
            </a:r>
            <a:r>
              <a:rPr lang="ru-RU" dirty="0"/>
              <a:t> </a:t>
            </a:r>
            <a:r>
              <a:rPr lang="ru-RU" dirty="0" err="1" smtClean="0"/>
              <a:t>Грецияда</a:t>
            </a:r>
            <a:r>
              <a:rPr lang="ru-RU" dirty="0" smtClean="0"/>
              <a:t> «</a:t>
            </a:r>
            <a:r>
              <a:rPr lang="ru-RU" dirty="0" err="1" smtClean="0"/>
              <a:t>мектеп</a:t>
            </a:r>
            <a:r>
              <a:rPr lang="ru-RU" dirty="0" smtClean="0"/>
              <a:t>» </a:t>
            </a:r>
            <a:r>
              <a:rPr lang="ru-RU" dirty="0" err="1" smtClean="0"/>
              <a:t>деп</a:t>
            </a:r>
            <a:r>
              <a:rPr lang="ru-RU" dirty="0" smtClean="0"/>
              <a:t> </a:t>
            </a:r>
            <a:r>
              <a:rPr lang="ru-RU" dirty="0" err="1" smtClean="0"/>
              <a:t>философтордун</a:t>
            </a:r>
            <a:r>
              <a:rPr lang="ru-RU" dirty="0" smtClean="0"/>
              <a:t> </a:t>
            </a:r>
            <a:r>
              <a:rPr lang="ru-RU" dirty="0" err="1" smtClean="0"/>
              <a:t>өз окуучулары</a:t>
            </a:r>
            <a:r>
              <a:rPr lang="ru-RU" dirty="0" smtClean="0"/>
              <a:t> </a:t>
            </a:r>
            <a:r>
              <a:rPr lang="ru-RU" dirty="0" err="1" smtClean="0"/>
              <a:t>менен</a:t>
            </a:r>
            <a:r>
              <a:rPr lang="ru-RU" dirty="0" smtClean="0"/>
              <a:t> </a:t>
            </a:r>
            <a:r>
              <a:rPr lang="ru-RU" dirty="0" err="1" smtClean="0"/>
              <a:t>эркин</a:t>
            </a:r>
            <a:r>
              <a:rPr lang="ru-RU" dirty="0" smtClean="0"/>
              <a:t> </a:t>
            </a:r>
            <a:r>
              <a:rPr lang="ru-RU" dirty="0" err="1" smtClean="0"/>
              <a:t>темадагы</a:t>
            </a:r>
            <a:r>
              <a:rPr lang="ru-RU" dirty="0" smtClean="0"/>
              <a:t> </a:t>
            </a:r>
            <a:r>
              <a:rPr lang="ru-RU" dirty="0" err="1" smtClean="0"/>
              <a:t>баарлашуусун</a:t>
            </a:r>
            <a:r>
              <a:rPr lang="ru-RU" dirty="0" smtClean="0"/>
              <a:t> </a:t>
            </a:r>
            <a:r>
              <a:rPr lang="ru-RU" dirty="0" err="1" smtClean="0"/>
              <a:t>түшүнүшкөн.</a:t>
            </a:r>
            <a:r>
              <a:rPr lang="ru-RU" dirty="0" smtClean="0"/>
              <a:t> </a:t>
            </a:r>
          </a:p>
          <a:p>
            <a:r>
              <a:rPr lang="ky-KG" dirty="0" smtClean="0"/>
              <a:t>Кыргызстандын мектептик билим берүүсү да өз тарыхына эгедер. Кокон хандыгынын тушунда Кыргызстанда ислам дининин негиздерин окуутуга багытталган: Мектептер (башталгыч билим берүүчү) жана медреселер (орто жана жогорку билим берүүчү) болгон.  </a:t>
            </a:r>
            <a:endParaRPr lang="ru-RU" dirty="0" smtClean="0"/>
          </a:p>
        </p:txBody>
      </p:sp>
    </p:spTree>
    <p:extLst>
      <p:ext uri="{BB962C8B-B14F-4D97-AF65-F5344CB8AC3E}">
        <p14:creationId xmlns:p14="http://schemas.microsoft.com/office/powerpoint/2010/main" xmlns="" val="1359999132"/>
      </p:ext>
    </p:extLst>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nchor="ctr"/>
          <a:lstStyle/>
          <a:p>
            <a:pPr algn="ctr" rtl="0"/>
            <a:r>
              <a:rPr lang="ky-KG" dirty="0" smtClean="0"/>
              <a:t>Мектептеги жашоо</a:t>
            </a:r>
            <a:endParaRPr lang="ru-RU" dirty="0"/>
          </a:p>
        </p:txBody>
      </p:sp>
      <p:pic>
        <p:nvPicPr>
          <p:cNvPr id="26" name="Picture 2" descr="Если вы кликнули на эту статью по картинке, то вы попались на первый миф! И сейчас мы его разоблачим."/>
          <p:cNvPicPr>
            <a:picLocks noGrp="1" noChangeAspect="1" noChangeArrowheads="1"/>
          </p:cNvPicPr>
          <p:nvPr>
            <p:ph type="pic" sz="quarter" idx="17"/>
          </p:nvPr>
        </p:nvPicPr>
        <p:blipFill>
          <a:blip r:embed="rId3"/>
          <a:srcRect t="6747" b="6747"/>
          <a:stretch>
            <a:fillRect/>
          </a:stretch>
        </p:blipFill>
        <p:spPr bwMode="auto">
          <a:prstGeom prst="rect">
            <a:avLst/>
          </a:prstGeom>
          <a:noFill/>
        </p:spPr>
      </p:pic>
      <p:pic>
        <p:nvPicPr>
          <p:cNvPr id="12" name="Picture 8" descr="7 мифов о школе в США, которые разоблачают сами американцы - Летидор"/>
          <p:cNvPicPr>
            <a:picLocks noGrp="1" noChangeAspect="1" noChangeArrowheads="1"/>
          </p:cNvPicPr>
          <p:nvPr>
            <p:ph type="pic" sz="quarter" idx="15"/>
          </p:nvPr>
        </p:nvPicPr>
        <p:blipFill>
          <a:blip r:embed="rId4"/>
          <a:srcRect t="6747" b="6747"/>
          <a:stretch>
            <a:fillRect/>
          </a:stretch>
        </p:blipFill>
        <p:spPr bwMode="auto">
          <a:prstGeom prst="rect">
            <a:avLst/>
          </a:prstGeom>
          <a:noFill/>
        </p:spPr>
      </p:pic>
      <p:pic>
        <p:nvPicPr>
          <p:cNvPr id="14" name="Picture 14" descr="В регионах Кыргызстана стартовал Фестиваль женского спорта"/>
          <p:cNvPicPr>
            <a:picLocks noGrp="1" noChangeAspect="1" noChangeArrowheads="1"/>
          </p:cNvPicPr>
          <p:nvPr>
            <p:ph type="pic" sz="quarter" idx="13"/>
          </p:nvPr>
        </p:nvPicPr>
        <p:blipFill>
          <a:blip r:embed="rId5"/>
          <a:srcRect l="12036" r="12036"/>
          <a:stretch>
            <a:fillRect/>
          </a:stretch>
        </p:blipFill>
        <p:spPr bwMode="auto">
          <a:xfrm>
            <a:off x="4511824" y="517274"/>
            <a:ext cx="4551885" cy="2566567"/>
          </a:xfrm>
          <a:prstGeom prst="rect">
            <a:avLst/>
          </a:prstGeom>
          <a:noFill/>
        </p:spPr>
      </p:pic>
      <p:pic>
        <p:nvPicPr>
          <p:cNvPr id="18" name="Picture 4" descr="Полиция США арестовала школьника, оказавшегося 23-летним ..."/>
          <p:cNvPicPr>
            <a:picLocks noGrp="1" noChangeAspect="1" noChangeArrowheads="1"/>
          </p:cNvPicPr>
          <p:nvPr>
            <p:ph type="pic" sz="quarter" idx="16"/>
          </p:nvPr>
        </p:nvPicPr>
        <p:blipFill>
          <a:blip r:embed="rId6"/>
          <a:srcRect t="6747" b="6747"/>
          <a:stretch>
            <a:fillRect/>
          </a:stretch>
        </p:blipFill>
        <p:spPr bwMode="auto">
          <a:xfrm>
            <a:off x="1055688" y="2636838"/>
            <a:ext cx="2752725" cy="1587500"/>
          </a:xfrm>
          <a:prstGeom prst="rect">
            <a:avLst/>
          </a:prstGeom>
          <a:noFill/>
        </p:spPr>
      </p:pic>
      <p:pic>
        <p:nvPicPr>
          <p:cNvPr id="19" name="Picture 6" descr="Американская школа: средний уровень. Часть вторая - Директория ..."/>
          <p:cNvPicPr>
            <a:picLocks noGrp="1" noChangeAspect="1" noChangeArrowheads="1"/>
          </p:cNvPicPr>
          <p:nvPr>
            <p:ph type="pic" sz="quarter" idx="18"/>
          </p:nvPr>
        </p:nvPicPr>
        <p:blipFill>
          <a:blip r:embed="rId7"/>
          <a:srcRect t="12241" b="12241"/>
          <a:stretch>
            <a:fillRect/>
          </a:stretch>
        </p:blipFill>
        <p:spPr bwMode="auto">
          <a:prstGeom prst="rect">
            <a:avLst/>
          </a:prstGeom>
          <a:noFill/>
        </p:spPr>
      </p:pic>
    </p:spTree>
    <p:extLst>
      <p:ext uri="{BB962C8B-B14F-4D97-AF65-F5344CB8AC3E}">
        <p14:creationId xmlns:p14="http://schemas.microsoft.com/office/powerpoint/2010/main" xmlns="" val="807962408"/>
      </p:ext>
    </p:extLst>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latin typeface="Mistral" pitchFamily="66" charset="0"/>
              </a:rPr>
              <a:t>ВИДЕО «МЕКТЕП – БИЛИМ БУЛАГЫ»</a:t>
            </a:r>
            <a:endParaRPr lang="ru-RU" dirty="0">
              <a:latin typeface="Mistral" pitchFamily="66" charset="0"/>
            </a:endParaRPr>
          </a:p>
        </p:txBody>
      </p:sp>
      <p:pic>
        <p:nvPicPr>
          <p:cNvPr id="4" name="BB_10_KG.mp4">
            <a:hlinkClick r:id="" action="ppaction://media"/>
          </p:cNvPr>
          <p:cNvPicPr>
            <a:picLocks noGrp="1" noRot="1" noChangeAspect="1"/>
          </p:cNvPicPr>
          <p:nvPr>
            <p:ph idx="1"/>
            <a:videoFile r:link="rId1"/>
          </p:nvPr>
        </p:nvPicPr>
        <p:blipFill>
          <a:blip r:embed="rId4"/>
          <a:stretch>
            <a:fillRect/>
          </a:stretch>
        </p:blipFill>
        <p:spPr>
          <a:xfrm>
            <a:off x="2063552" y="1628800"/>
            <a:ext cx="7344816" cy="4131459"/>
          </a:xfrm>
          <a:prstGeom prst="rect">
            <a:avLst/>
          </a:prstGeom>
          <a:solidFill>
            <a:schemeClr val="accent2">
              <a:lumMod val="20000"/>
              <a:lumOff val="80000"/>
            </a:schemeClr>
          </a:solidFill>
          <a:effectLst>
            <a:glow rad="228600">
              <a:schemeClr val="accent2">
                <a:satMod val="175000"/>
                <a:alpha val="40000"/>
              </a:schemeClr>
            </a:glow>
          </a:effectLst>
        </p:spPr>
      </p:pic>
    </p:spTree>
    <p:extLst>
      <p:ext uri="{BB962C8B-B14F-4D97-AF65-F5344CB8AC3E}">
        <p14:creationId xmlns:p14="http://schemas.microsoft.com/office/powerpoint/2010/main" xmlns="" val="220033545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8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rtl="0"/>
            <a:r>
              <a:rPr lang="ky-KG" sz="2400" dirty="0" smtClean="0"/>
              <a:t> </a:t>
            </a:r>
            <a:endParaRPr lang="ru-RU" sz="2400" dirty="0"/>
          </a:p>
        </p:txBody>
      </p:sp>
      <p:sp>
        <p:nvSpPr>
          <p:cNvPr id="3" name="Текст 2"/>
          <p:cNvSpPr>
            <a:spLocks noGrp="1"/>
          </p:cNvSpPr>
          <p:nvPr>
            <p:ph type="body" idx="1"/>
          </p:nvPr>
        </p:nvSpPr>
        <p:spPr/>
        <p:txBody>
          <a:bodyPr rtlCol="0" anchor="ctr">
            <a:normAutofit/>
          </a:bodyPr>
          <a:lstStyle/>
          <a:p>
            <a:pPr algn="ctr" rtl="0"/>
            <a:r>
              <a:rPr lang="ru-RU" sz="5400" dirty="0" smtClean="0">
                <a:latin typeface="Mistral" pitchFamily="66" charset="0"/>
              </a:rPr>
              <a:t>МУГАЛИМ</a:t>
            </a:r>
            <a:endParaRPr lang="ru-RU" sz="5400" dirty="0">
              <a:latin typeface="Mistral" pitchFamily="66" charset="0"/>
            </a:endParaRPr>
          </a:p>
        </p:txBody>
      </p:sp>
      <p:pic>
        <p:nvPicPr>
          <p:cNvPr id="5" name="Звук с компакт-диска 4">
            <a:hlinkClick r:id="" action="ppaction://media"/>
          </p:cNvPr>
          <p:cNvPicPr>
            <a:picLocks noRot="1" noChangeAspect="1"/>
          </p:cNvPicPr>
          <p:nvPr>
            <a:audioCd>
              <a:st track="1"/>
              <a:end track="1"/>
            </a:audioCd>
          </p:nvPr>
        </p:nvPicPr>
        <p:blipFill>
          <a:blip r:embed="rId4"/>
          <a:stretch>
            <a:fillRect/>
          </a:stretch>
        </p:blipFill>
        <p:spPr>
          <a:xfrm>
            <a:off x="1199456" y="764704"/>
            <a:ext cx="304800" cy="304800"/>
          </a:xfrm>
          <a:prstGeom prst="rect">
            <a:avLst/>
          </a:prstGeom>
        </p:spPr>
      </p:pic>
      <p:pic>
        <p:nvPicPr>
          <p:cNvPr id="16" name="~PP1708.WAV">
            <a:hlinkClick r:id="" action="ppaction://media"/>
          </p:cNvPr>
          <p:cNvPicPr>
            <a:picLocks noRot="1" noChangeAspect="1"/>
          </p:cNvPicPr>
          <p:nvPr>
            <a:wavAudioFile r:embed="rId1" name="~PP1708.WAV"/>
          </p:nvPr>
        </p:nvPicPr>
        <p:blipFill>
          <a:blip r:embed="rId5"/>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684342303"/>
      </p:ext>
    </p:extLst>
  </p:cSld>
  <p:clrMapOvr>
    <a:masterClrMapping/>
  </p:clrMapOvr>
  <p:transition spd="med" advTm="77877">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isNarration="1">
              <p:cMediaNode showWhenStopped="0">
                <p:cTn id="8"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ctr"/>
          <a:lstStyle/>
          <a:p>
            <a:pPr algn="ctr" rtl="0"/>
            <a:r>
              <a:rPr lang="ru-RU" sz="4800" dirty="0" err="1" smtClean="0">
                <a:latin typeface="Mistral" pitchFamily="66" charset="0"/>
              </a:rPr>
              <a:t>Мектеп</a:t>
            </a:r>
            <a:r>
              <a:rPr lang="ru-RU" sz="4800" dirty="0" smtClean="0">
                <a:latin typeface="Mistral" pitchFamily="66" charset="0"/>
              </a:rPr>
              <a:t> – </a:t>
            </a:r>
            <a:r>
              <a:rPr lang="ru-RU" sz="4800" dirty="0" err="1" smtClean="0">
                <a:latin typeface="Mistral" pitchFamily="66" charset="0"/>
              </a:rPr>
              <a:t>билим</a:t>
            </a:r>
            <a:r>
              <a:rPr lang="ru-RU" sz="4800" dirty="0" smtClean="0">
                <a:latin typeface="Mistral" pitchFamily="66" charset="0"/>
              </a:rPr>
              <a:t> </a:t>
            </a:r>
            <a:r>
              <a:rPr lang="ru-RU" sz="4800" dirty="0" err="1" smtClean="0">
                <a:latin typeface="Mistral" pitchFamily="66" charset="0"/>
              </a:rPr>
              <a:t>уясы</a:t>
            </a:r>
            <a:r>
              <a:rPr lang="ru-RU" dirty="0" smtClean="0"/>
              <a:t>.</a:t>
            </a:r>
            <a:endParaRPr lang="ru-RU" dirty="0"/>
          </a:p>
        </p:txBody>
      </p:sp>
      <p:sp>
        <p:nvSpPr>
          <p:cNvPr id="4" name="Объект 3"/>
          <p:cNvSpPr>
            <a:spLocks noGrp="1"/>
          </p:cNvSpPr>
          <p:nvPr>
            <p:ph sz="half" idx="2"/>
          </p:nvPr>
        </p:nvSpPr>
        <p:spPr>
          <a:xfrm>
            <a:off x="1524000" y="1628800"/>
            <a:ext cx="8460432" cy="4320480"/>
          </a:xfrm>
        </p:spPr>
        <p:txBody>
          <a:bodyPr rtlCol="0">
            <a:normAutofit fontScale="92500" lnSpcReduction="10000"/>
          </a:bodyPr>
          <a:lstStyle/>
          <a:p>
            <a:r>
              <a:rPr lang="ru-RU" dirty="0" err="1" smtClean="0"/>
              <a:t>Мектепте</a:t>
            </a:r>
            <a:r>
              <a:rPr lang="ru-RU" dirty="0" smtClean="0"/>
              <a:t> </a:t>
            </a:r>
            <a:r>
              <a:rPr lang="ru-RU" dirty="0" err="1" smtClean="0"/>
              <a:t>биз</a:t>
            </a:r>
            <a:r>
              <a:rPr lang="ru-RU" dirty="0" smtClean="0"/>
              <a:t> </a:t>
            </a:r>
            <a:r>
              <a:rPr lang="ru-RU" dirty="0" err="1" smtClean="0"/>
              <a:t>билим</a:t>
            </a:r>
            <a:r>
              <a:rPr lang="ru-RU" dirty="0" smtClean="0"/>
              <a:t> </a:t>
            </a:r>
            <a:r>
              <a:rPr lang="ru-RU" dirty="0" err="1" smtClean="0"/>
              <a:t>жолунда</a:t>
            </a:r>
            <a:r>
              <a:rPr lang="ru-RU" dirty="0" smtClean="0"/>
              <a:t> </a:t>
            </a:r>
            <a:r>
              <a:rPr lang="ru-RU" dirty="0" err="1" smtClean="0"/>
              <a:t>алгачкы</a:t>
            </a:r>
            <a:r>
              <a:rPr lang="ru-RU" dirty="0" smtClean="0"/>
              <a:t> </a:t>
            </a:r>
            <a:r>
              <a:rPr lang="ru-RU" dirty="0" err="1" smtClean="0"/>
              <a:t>кадамдарды</a:t>
            </a:r>
            <a:r>
              <a:rPr lang="ru-RU" dirty="0" smtClean="0"/>
              <a:t> </a:t>
            </a:r>
            <a:r>
              <a:rPr lang="ru-RU" dirty="0" err="1" smtClean="0"/>
              <a:t>жасадык</a:t>
            </a:r>
            <a:r>
              <a:rPr lang="ru-RU" dirty="0" smtClean="0"/>
              <a:t> </a:t>
            </a:r>
            <a:r>
              <a:rPr lang="ru-RU" dirty="0" err="1" smtClean="0"/>
              <a:t>жана</a:t>
            </a:r>
            <a:r>
              <a:rPr lang="ru-RU" dirty="0" smtClean="0"/>
              <a:t> </a:t>
            </a:r>
            <a:r>
              <a:rPr lang="ru-RU" dirty="0" err="1" smtClean="0"/>
              <a:t>ушул</a:t>
            </a:r>
            <a:r>
              <a:rPr lang="ru-RU" dirty="0" smtClean="0"/>
              <a:t> </a:t>
            </a:r>
            <a:r>
              <a:rPr lang="ru-RU" dirty="0" err="1" smtClean="0"/>
              <a:t>татаал</a:t>
            </a:r>
            <a:r>
              <a:rPr lang="ru-RU" dirty="0" smtClean="0"/>
              <a:t> </a:t>
            </a:r>
            <a:r>
              <a:rPr lang="ru-RU" dirty="0" err="1" smtClean="0"/>
              <a:t>жолдо</a:t>
            </a:r>
            <a:r>
              <a:rPr lang="ru-RU" dirty="0" smtClean="0"/>
              <a:t> </a:t>
            </a:r>
            <a:r>
              <a:rPr lang="ru-RU" dirty="0" err="1" smtClean="0"/>
              <a:t>биз</a:t>
            </a:r>
            <a:r>
              <a:rPr lang="ru-RU" dirty="0" smtClean="0"/>
              <a:t> ар </a:t>
            </a:r>
            <a:r>
              <a:rPr lang="ru-RU" dirty="0" err="1" smtClean="0"/>
              <a:t>дайым</a:t>
            </a:r>
            <a:r>
              <a:rPr lang="ru-RU" dirty="0" smtClean="0"/>
              <a:t> </a:t>
            </a:r>
            <a:r>
              <a:rPr lang="ru-RU" dirty="0" err="1" smtClean="0"/>
              <a:t>устаттарынын</a:t>
            </a:r>
            <a:r>
              <a:rPr lang="ru-RU" dirty="0" smtClean="0"/>
              <a:t> </a:t>
            </a:r>
            <a:r>
              <a:rPr lang="ru-RU" dirty="0" err="1" smtClean="0"/>
              <a:t>колдоосун</a:t>
            </a:r>
            <a:r>
              <a:rPr lang="ru-RU" dirty="0" smtClean="0"/>
              <a:t> </a:t>
            </a:r>
            <a:r>
              <a:rPr lang="ru-RU" dirty="0" err="1" smtClean="0"/>
              <a:t>сезип</a:t>
            </a:r>
            <a:r>
              <a:rPr lang="ru-RU" dirty="0" smtClean="0"/>
              <a:t> </a:t>
            </a:r>
            <a:r>
              <a:rPr lang="ru-RU" dirty="0" err="1" smtClean="0"/>
              <a:t>турабыз</a:t>
            </a:r>
            <a:r>
              <a:rPr lang="ru-RU" dirty="0" smtClean="0"/>
              <a:t>. </a:t>
            </a:r>
            <a:r>
              <a:rPr lang="ru-RU" dirty="0" err="1" smtClean="0"/>
              <a:t>Алар</a:t>
            </a:r>
            <a:r>
              <a:rPr lang="ru-RU" dirty="0" smtClean="0"/>
              <a:t> </a:t>
            </a:r>
            <a:r>
              <a:rPr lang="ru-RU" dirty="0" err="1" smtClean="0"/>
              <a:t>бизге</a:t>
            </a:r>
            <a:r>
              <a:rPr lang="ru-RU" dirty="0" smtClean="0"/>
              <a:t> </a:t>
            </a:r>
            <a:r>
              <a:rPr lang="ru-RU" dirty="0" err="1" smtClean="0"/>
              <a:t>сабактары</a:t>
            </a:r>
            <a:r>
              <a:rPr lang="ru-RU" dirty="0" smtClean="0"/>
              <a:t> </a:t>
            </a:r>
            <a:r>
              <a:rPr lang="ru-RU" dirty="0" err="1" smtClean="0"/>
              <a:t>боюнча</a:t>
            </a:r>
            <a:r>
              <a:rPr lang="ru-RU" dirty="0" smtClean="0"/>
              <a:t> </a:t>
            </a:r>
            <a:r>
              <a:rPr lang="ru-RU" dirty="0" err="1" smtClean="0"/>
              <a:t>билим</a:t>
            </a:r>
            <a:r>
              <a:rPr lang="ru-RU" dirty="0" smtClean="0"/>
              <a:t> </a:t>
            </a:r>
            <a:r>
              <a:rPr lang="ru-RU" dirty="0" err="1" smtClean="0"/>
              <a:t>берип</a:t>
            </a:r>
            <a:r>
              <a:rPr lang="ru-RU" dirty="0" smtClean="0"/>
              <a:t> </a:t>
            </a:r>
            <a:r>
              <a:rPr lang="ru-RU" dirty="0" err="1" smtClean="0"/>
              <a:t>гана</a:t>
            </a:r>
            <a:r>
              <a:rPr lang="ru-RU" dirty="0" smtClean="0"/>
              <a:t> </a:t>
            </a:r>
            <a:r>
              <a:rPr lang="ru-RU" dirty="0" err="1" smtClean="0"/>
              <a:t>койбостон</a:t>
            </a:r>
            <a:r>
              <a:rPr lang="ru-RU" dirty="0" smtClean="0"/>
              <a:t>, </a:t>
            </a:r>
            <a:r>
              <a:rPr lang="ru-RU" dirty="0" err="1" smtClean="0"/>
              <a:t>жалпы</a:t>
            </a:r>
            <a:r>
              <a:rPr lang="ru-RU" dirty="0" smtClean="0"/>
              <a:t> </a:t>
            </a:r>
            <a:r>
              <a:rPr lang="ru-RU" dirty="0" err="1" smtClean="0"/>
              <a:t>адамзаттык</a:t>
            </a:r>
            <a:r>
              <a:rPr lang="ru-RU" dirty="0" smtClean="0"/>
              <a:t> </a:t>
            </a:r>
            <a:r>
              <a:rPr lang="ru-RU" dirty="0" err="1" smtClean="0"/>
              <a:t>баалуулуктарды</a:t>
            </a:r>
            <a:r>
              <a:rPr lang="ru-RU" dirty="0" smtClean="0"/>
              <a:t> </a:t>
            </a:r>
            <a:r>
              <a:rPr lang="ru-RU" dirty="0" err="1" smtClean="0"/>
              <a:t>үйрөтүшөт </a:t>
            </a:r>
            <a:r>
              <a:rPr lang="ru-RU" dirty="0" smtClean="0"/>
              <a:t>- </a:t>
            </a:r>
            <a:r>
              <a:rPr lang="ru-RU" dirty="0" err="1" smtClean="0"/>
              <a:t>алар</a:t>
            </a:r>
            <a:r>
              <a:rPr lang="ru-RU" dirty="0" smtClean="0"/>
              <a:t> </a:t>
            </a:r>
            <a:r>
              <a:rPr lang="ru-RU" dirty="0" err="1" smtClean="0"/>
              <a:t>бизди</a:t>
            </a:r>
            <a:r>
              <a:rPr lang="ru-RU" dirty="0" smtClean="0"/>
              <a:t> </a:t>
            </a:r>
            <a:r>
              <a:rPr lang="ru-RU" dirty="0" err="1" smtClean="0"/>
              <a:t>бири-бирибизди</a:t>
            </a:r>
            <a:r>
              <a:rPr lang="ru-RU" dirty="0" smtClean="0"/>
              <a:t> </a:t>
            </a:r>
            <a:r>
              <a:rPr lang="ru-RU" dirty="0" err="1" smtClean="0"/>
              <a:t>сүйүүгө жана</a:t>
            </a:r>
            <a:r>
              <a:rPr lang="ru-RU" dirty="0" smtClean="0"/>
              <a:t> </a:t>
            </a:r>
            <a:r>
              <a:rPr lang="ru-RU" dirty="0" err="1" smtClean="0"/>
              <a:t>сыйлоого</a:t>
            </a:r>
            <a:r>
              <a:rPr lang="ru-RU" dirty="0" smtClean="0"/>
              <a:t>, </a:t>
            </a:r>
            <a:r>
              <a:rPr lang="ru-RU" dirty="0" err="1" smtClean="0"/>
              <a:t>адамдарга</a:t>
            </a:r>
            <a:r>
              <a:rPr lang="ru-RU" dirty="0" smtClean="0"/>
              <a:t> </a:t>
            </a:r>
            <a:r>
              <a:rPr lang="ru-RU" dirty="0" err="1" smtClean="0"/>
              <a:t>боор</a:t>
            </a:r>
            <a:r>
              <a:rPr lang="ru-RU" dirty="0" smtClean="0"/>
              <a:t> </a:t>
            </a:r>
            <a:r>
              <a:rPr lang="ru-RU" dirty="0" err="1" smtClean="0"/>
              <a:t>ооруй</a:t>
            </a:r>
            <a:r>
              <a:rPr lang="ru-RU" dirty="0" smtClean="0"/>
              <a:t> </a:t>
            </a:r>
            <a:r>
              <a:rPr lang="ru-RU" dirty="0" err="1" smtClean="0"/>
              <a:t>билүүгө, достукту</a:t>
            </a:r>
            <a:r>
              <a:rPr lang="ru-RU" dirty="0" smtClean="0"/>
              <a:t> </a:t>
            </a:r>
            <a:r>
              <a:rPr lang="ru-RU" dirty="0" err="1" smtClean="0"/>
              <a:t>баалоого</a:t>
            </a:r>
            <a:r>
              <a:rPr lang="ru-RU" dirty="0" smtClean="0"/>
              <a:t> </a:t>
            </a:r>
            <a:r>
              <a:rPr lang="ru-RU" dirty="0" err="1" smtClean="0"/>
              <a:t>үйрөтөт.</a:t>
            </a:r>
            <a:endParaRPr lang="ru-RU" dirty="0" smtClean="0"/>
          </a:p>
          <a:p>
            <a:r>
              <a:rPr lang="ru-RU" dirty="0" err="1" smtClean="0"/>
              <a:t>Мугалимдер</a:t>
            </a:r>
            <a:r>
              <a:rPr lang="ru-RU" dirty="0" smtClean="0"/>
              <a:t> </a:t>
            </a:r>
            <a:r>
              <a:rPr lang="ru-RU" dirty="0" err="1" smtClean="0"/>
              <a:t>сабактын</a:t>
            </a:r>
            <a:r>
              <a:rPr lang="ru-RU" dirty="0" smtClean="0"/>
              <a:t> </a:t>
            </a:r>
            <a:r>
              <a:rPr lang="ru-RU" dirty="0" err="1" smtClean="0"/>
              <a:t>чектерин</a:t>
            </a:r>
            <a:r>
              <a:rPr lang="ru-RU" dirty="0" smtClean="0"/>
              <a:t> </a:t>
            </a:r>
            <a:r>
              <a:rPr lang="ru-RU" dirty="0" err="1" smtClean="0"/>
              <a:t>кеңейтип, сынактарга</a:t>
            </a:r>
            <a:r>
              <a:rPr lang="ru-RU" dirty="0" smtClean="0"/>
              <a:t> </a:t>
            </a:r>
            <a:r>
              <a:rPr lang="ru-RU" dirty="0" err="1" smtClean="0"/>
              <a:t>жана</a:t>
            </a:r>
            <a:r>
              <a:rPr lang="ru-RU" dirty="0" smtClean="0"/>
              <a:t> </a:t>
            </a:r>
            <a:r>
              <a:rPr lang="ru-RU" dirty="0" err="1" smtClean="0"/>
              <a:t>конкурстарга</a:t>
            </a:r>
            <a:r>
              <a:rPr lang="ru-RU" dirty="0" smtClean="0"/>
              <a:t> </a:t>
            </a:r>
            <a:r>
              <a:rPr lang="ru-RU" dirty="0" err="1" smtClean="0"/>
              <a:t>катышууну</a:t>
            </a:r>
            <a:r>
              <a:rPr lang="ru-RU" dirty="0" smtClean="0"/>
              <a:t> </a:t>
            </a:r>
            <a:r>
              <a:rPr lang="ru-RU" dirty="0" err="1" smtClean="0"/>
              <a:t>сунуш</a:t>
            </a:r>
            <a:r>
              <a:rPr lang="ru-RU" dirty="0" smtClean="0"/>
              <a:t> </a:t>
            </a:r>
            <a:r>
              <a:rPr lang="ru-RU" dirty="0" err="1" smtClean="0"/>
              <a:t>кылышат</a:t>
            </a:r>
            <a:r>
              <a:rPr lang="ru-RU" dirty="0" smtClean="0"/>
              <a:t> </a:t>
            </a:r>
            <a:r>
              <a:rPr lang="ru-RU" dirty="0" err="1" smtClean="0"/>
              <a:t>жана</a:t>
            </a:r>
            <a:r>
              <a:rPr lang="ru-RU" dirty="0" smtClean="0"/>
              <a:t> </a:t>
            </a:r>
            <a:r>
              <a:rPr lang="ru-RU" dirty="0" err="1" smtClean="0"/>
              <a:t>окуучуларынын</a:t>
            </a:r>
            <a:r>
              <a:rPr lang="ru-RU" dirty="0" smtClean="0"/>
              <a:t> </a:t>
            </a:r>
            <a:r>
              <a:rPr lang="ru-RU" dirty="0" err="1" smtClean="0"/>
              <a:t>ийгиликтерине</a:t>
            </a:r>
            <a:r>
              <a:rPr lang="ru-RU" dirty="0" smtClean="0"/>
              <a:t> ар </a:t>
            </a:r>
            <a:r>
              <a:rPr lang="ru-RU" dirty="0" err="1" smtClean="0"/>
              <a:t>дайым</a:t>
            </a:r>
            <a:r>
              <a:rPr lang="ru-RU" dirty="0" smtClean="0"/>
              <a:t> </a:t>
            </a:r>
            <a:r>
              <a:rPr lang="ru-RU" dirty="0" err="1" smtClean="0"/>
              <a:t>ишенишет</a:t>
            </a:r>
            <a:r>
              <a:rPr lang="ru-RU" dirty="0" smtClean="0"/>
              <a:t>. </a:t>
            </a:r>
            <a:r>
              <a:rPr lang="ru-RU" dirty="0" err="1" smtClean="0"/>
              <a:t>Биздин</a:t>
            </a:r>
            <a:r>
              <a:rPr lang="ru-RU" dirty="0" smtClean="0"/>
              <a:t> </a:t>
            </a:r>
            <a:r>
              <a:rPr lang="ru-RU" dirty="0" err="1" smtClean="0"/>
              <a:t>устаттарыбыз</a:t>
            </a:r>
            <a:r>
              <a:rPr lang="ru-RU" dirty="0" smtClean="0"/>
              <a:t>, </a:t>
            </a:r>
            <a:r>
              <a:rPr lang="ru-RU" dirty="0" err="1" smtClean="0"/>
              <a:t>албетте</a:t>
            </a:r>
            <a:r>
              <a:rPr lang="ru-RU" dirty="0" smtClean="0"/>
              <a:t>, </a:t>
            </a:r>
            <a:r>
              <a:rPr lang="ru-RU" dirty="0" err="1" smtClean="0"/>
              <a:t>эң мыкты</a:t>
            </a:r>
            <a:r>
              <a:rPr lang="ru-RU" dirty="0" smtClean="0"/>
              <a:t>, </a:t>
            </a:r>
            <a:r>
              <a:rPr lang="ru-RU" dirty="0" err="1" smtClean="0"/>
              <a:t>анткени</a:t>
            </a:r>
            <a:r>
              <a:rPr lang="ru-RU" dirty="0" smtClean="0"/>
              <a:t> </a:t>
            </a:r>
            <a:r>
              <a:rPr lang="ru-RU" dirty="0" err="1" smtClean="0"/>
              <a:t>алар</a:t>
            </a:r>
            <a:r>
              <a:rPr lang="ru-RU" dirty="0" smtClean="0"/>
              <a:t> </a:t>
            </a:r>
            <a:r>
              <a:rPr lang="ru-RU" dirty="0" err="1" smtClean="0"/>
              <a:t>бизди</a:t>
            </a:r>
            <a:r>
              <a:rPr lang="ru-RU" dirty="0" smtClean="0"/>
              <a:t> </a:t>
            </a:r>
            <a:r>
              <a:rPr lang="ru-RU" dirty="0" err="1" smtClean="0"/>
              <a:t>өзүбүздү жеңүүгө үйрөтөт жана</a:t>
            </a:r>
            <a:r>
              <a:rPr lang="ru-RU" dirty="0" smtClean="0"/>
              <a:t> </a:t>
            </a:r>
            <a:r>
              <a:rPr lang="ru-RU" dirty="0" err="1" smtClean="0"/>
              <a:t>бизд</a:t>
            </a:r>
            <a:r>
              <a:rPr lang="ru-RU" dirty="0" smtClean="0"/>
              <a:t> </a:t>
            </a:r>
            <a:r>
              <a:rPr lang="ru-RU" dirty="0" err="1" smtClean="0"/>
              <a:t>жеткен</a:t>
            </a:r>
            <a:r>
              <a:rPr lang="ru-RU" dirty="0" smtClean="0"/>
              <a:t> </a:t>
            </a:r>
            <a:r>
              <a:rPr lang="ru-RU" dirty="0" err="1" smtClean="0"/>
              <a:t>нерселерде</a:t>
            </a:r>
            <a:r>
              <a:rPr lang="ru-RU" dirty="0" smtClean="0"/>
              <a:t> </a:t>
            </a:r>
            <a:r>
              <a:rPr lang="ru-RU" dirty="0" err="1" smtClean="0"/>
              <a:t>токтобойт</a:t>
            </a:r>
            <a:r>
              <a:rPr lang="ru-RU" dirty="0" smtClean="0"/>
              <a:t>.</a:t>
            </a:r>
          </a:p>
          <a:p>
            <a:r>
              <a:rPr lang="ru-RU" dirty="0" err="1" smtClean="0"/>
              <a:t>Өткөн жылдардын</a:t>
            </a:r>
            <a:r>
              <a:rPr lang="ru-RU" dirty="0" smtClean="0"/>
              <a:t> </a:t>
            </a:r>
            <a:r>
              <a:rPr lang="ru-RU" dirty="0" err="1" smtClean="0"/>
              <a:t>бүтүрүүчүлөрү жогорку</a:t>
            </a:r>
            <a:r>
              <a:rPr lang="ru-RU" dirty="0" smtClean="0"/>
              <a:t> балл </a:t>
            </a:r>
            <a:r>
              <a:rPr lang="ru-RU" dirty="0" err="1" smtClean="0"/>
              <a:t>алуу</a:t>
            </a:r>
            <a:r>
              <a:rPr lang="ru-RU" dirty="0" smtClean="0"/>
              <a:t> </a:t>
            </a:r>
            <a:r>
              <a:rPr lang="ru-RU" dirty="0" err="1" smtClean="0"/>
              <a:t>үчүн сынактан</a:t>
            </a:r>
            <a:r>
              <a:rPr lang="ru-RU" dirty="0" smtClean="0"/>
              <a:t> </a:t>
            </a:r>
            <a:r>
              <a:rPr lang="ru-RU" dirty="0" err="1" smtClean="0"/>
              <a:t>өтүп</a:t>
            </a:r>
            <a:r>
              <a:rPr lang="ru-RU" dirty="0" smtClean="0"/>
              <a:t>, </a:t>
            </a:r>
            <a:r>
              <a:rPr lang="ru-RU" dirty="0" err="1" smtClean="0"/>
              <a:t>эң абройлуу</a:t>
            </a:r>
            <a:r>
              <a:rPr lang="ru-RU" dirty="0" smtClean="0"/>
              <a:t> </a:t>
            </a:r>
            <a:r>
              <a:rPr lang="ru-RU" dirty="0" err="1" smtClean="0"/>
              <a:t>университеттерде</a:t>
            </a:r>
            <a:r>
              <a:rPr lang="ru-RU" dirty="0" smtClean="0"/>
              <a:t> </a:t>
            </a:r>
            <a:r>
              <a:rPr lang="ru-RU" dirty="0" err="1" smtClean="0"/>
              <a:t>окушкан</a:t>
            </a:r>
            <a:r>
              <a:rPr lang="ru-RU" dirty="0" smtClean="0"/>
              <a:t>. </a:t>
            </a:r>
            <a:r>
              <a:rPr lang="ru-RU" dirty="0" err="1" smtClean="0"/>
              <a:t>Андан</a:t>
            </a:r>
            <a:r>
              <a:rPr lang="ru-RU" dirty="0" smtClean="0"/>
              <a:t> </a:t>
            </a:r>
            <a:r>
              <a:rPr lang="ru-RU" dirty="0" err="1" smtClean="0"/>
              <a:t>тышкары</a:t>
            </a:r>
            <a:r>
              <a:rPr lang="ru-RU" dirty="0" smtClean="0"/>
              <a:t>, </a:t>
            </a:r>
            <a:r>
              <a:rPr lang="ru-RU" dirty="0" err="1" smtClean="0"/>
              <a:t>алар</a:t>
            </a:r>
            <a:r>
              <a:rPr lang="ru-RU" dirty="0" smtClean="0"/>
              <a:t> </a:t>
            </a:r>
            <a:r>
              <a:rPr lang="ru-RU" dirty="0" err="1" smtClean="0"/>
              <a:t>орто</a:t>
            </a:r>
            <a:r>
              <a:rPr lang="ru-RU" dirty="0" smtClean="0"/>
              <a:t> </a:t>
            </a:r>
            <a:r>
              <a:rPr lang="ru-RU" dirty="0" err="1" smtClean="0"/>
              <a:t>мектепте</a:t>
            </a:r>
            <a:r>
              <a:rPr lang="ru-RU" dirty="0" smtClean="0"/>
              <a:t> </a:t>
            </a:r>
            <a:r>
              <a:rPr lang="ru-RU" dirty="0" err="1" smtClean="0"/>
              <a:t>каякка</a:t>
            </a:r>
            <a:r>
              <a:rPr lang="ru-RU" dirty="0" smtClean="0"/>
              <a:t> </a:t>
            </a:r>
            <a:r>
              <a:rPr lang="ru-RU" dirty="0" err="1" smtClean="0"/>
              <a:t>барарын</a:t>
            </a:r>
            <a:r>
              <a:rPr lang="ru-RU" dirty="0" smtClean="0"/>
              <a:t> </a:t>
            </a:r>
            <a:r>
              <a:rPr lang="ru-RU" dirty="0" err="1" smtClean="0"/>
              <a:t>билишип</a:t>
            </a:r>
            <a:r>
              <a:rPr lang="ru-RU" dirty="0" smtClean="0"/>
              <a:t>, </a:t>
            </a:r>
            <a:r>
              <a:rPr lang="ru-RU" dirty="0" err="1" smtClean="0"/>
              <a:t>профилин</a:t>
            </a:r>
            <a:r>
              <a:rPr lang="ru-RU" dirty="0" smtClean="0"/>
              <a:t> </a:t>
            </a:r>
            <a:r>
              <a:rPr lang="ru-RU" dirty="0" err="1" smtClean="0"/>
              <a:t>туура</a:t>
            </a:r>
            <a:r>
              <a:rPr lang="ru-RU" dirty="0" smtClean="0"/>
              <a:t> </a:t>
            </a:r>
            <a:r>
              <a:rPr lang="ru-RU" dirty="0" err="1" smtClean="0"/>
              <a:t>аныкташты</a:t>
            </a:r>
            <a:r>
              <a:rPr lang="ru-RU" dirty="0" smtClean="0"/>
              <a:t>. </a:t>
            </a:r>
            <a:r>
              <a:rPr lang="ru-RU" dirty="0" err="1" smtClean="0"/>
              <a:t>Мектеп</a:t>
            </a:r>
            <a:r>
              <a:rPr lang="ru-RU" dirty="0" smtClean="0"/>
              <a:t> </a:t>
            </a:r>
            <a:r>
              <a:rPr lang="ru-RU" dirty="0" err="1" smtClean="0"/>
              <a:t>аларга</a:t>
            </a:r>
            <a:r>
              <a:rPr lang="ru-RU" dirty="0" smtClean="0"/>
              <a:t> </a:t>
            </a:r>
            <a:r>
              <a:rPr lang="ru-RU" dirty="0" err="1" smtClean="0"/>
              <a:t>канаттарын</a:t>
            </a:r>
            <a:r>
              <a:rPr lang="ru-RU" dirty="0" smtClean="0"/>
              <a:t> </a:t>
            </a:r>
            <a:r>
              <a:rPr lang="ru-RU" dirty="0" err="1" smtClean="0"/>
              <a:t>берип</a:t>
            </a:r>
            <a:r>
              <a:rPr lang="ru-RU" dirty="0" smtClean="0"/>
              <a:t>, </a:t>
            </a:r>
            <a:r>
              <a:rPr lang="ru-RU" dirty="0" err="1" smtClean="0"/>
              <a:t>кайда</a:t>
            </a:r>
            <a:r>
              <a:rPr lang="ru-RU" dirty="0" smtClean="0"/>
              <a:t> </a:t>
            </a:r>
            <a:r>
              <a:rPr lang="ru-RU" dirty="0" err="1" smtClean="0"/>
              <a:t>учуш</a:t>
            </a:r>
            <a:r>
              <a:rPr lang="ru-RU" dirty="0" smtClean="0"/>
              <a:t> </a:t>
            </a:r>
            <a:r>
              <a:rPr lang="ru-RU" dirty="0" err="1" smtClean="0"/>
              <a:t>керектигин</a:t>
            </a:r>
            <a:r>
              <a:rPr lang="ru-RU" dirty="0" smtClean="0"/>
              <a:t> </a:t>
            </a:r>
            <a:r>
              <a:rPr lang="ru-RU" dirty="0" err="1" smtClean="0"/>
              <a:t>көрсөттү.</a:t>
            </a:r>
            <a:endParaRPr lang="ru-RU" dirty="0"/>
          </a:p>
        </p:txBody>
      </p:sp>
      <p:pic>
        <p:nvPicPr>
          <p:cNvPr id="8" name="~PP1579.WAV">
            <a:hlinkClick r:id="" action="ppaction://media"/>
          </p:cNvPr>
          <p:cNvPicPr>
            <a:picLocks noRot="1" noChangeAspect="1"/>
          </p:cNvPicPr>
          <p:nvPr>
            <a:wavAudioFile r:embed="rId1" name="~PP1579.WAV"/>
          </p:nvPr>
        </p:nvPicPr>
        <p:blipFill>
          <a:blip r:embed="rId4"/>
          <a:stretch>
            <a:fillRect/>
          </a:stretch>
        </p:blipFill>
        <p:spPr>
          <a:xfrm>
            <a:off x="11680825" y="6346825"/>
            <a:ext cx="304800" cy="304800"/>
          </a:xfrm>
          <a:prstGeom prst="rect">
            <a:avLst/>
          </a:prstGeom>
        </p:spPr>
      </p:pic>
    </p:spTree>
    <p:extLst>
      <p:ext uri="{BB962C8B-B14F-4D97-AF65-F5344CB8AC3E}">
        <p14:creationId xmlns:p14="http://schemas.microsoft.com/office/powerpoint/2010/main" xmlns="" val="1457739965"/>
      </p:ext>
    </p:extLst>
  </p:cSld>
  <p:clrMapOvr>
    <a:masterClrMapping/>
  </p:clrMapOvr>
  <p:transition spd="med">
    <p:newsflash/>
  </p:transition>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tf03896101">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3246688_TF03896101.potx" id="{A3AB8EB1-32C8-42D1-A2F7-9C8024EB1CB7}" vid="{880779B9-4198-47E8-81D9-8281AF4E13F9}"/>
    </a:ext>
  </a:extLst>
</a:theme>
</file>

<file path=ppt/theme/theme2.xml><?xml version="1.0" encoding="utf-8"?>
<a:theme xmlns:a="http://schemas.openxmlformats.org/drawingml/2006/main" name="Тема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tf03896101</Template>
  <TotalTime>323</TotalTime>
  <Words>415</Words>
  <Application>Microsoft Office PowerPoint</Application>
  <PresentationFormat>Произвольный</PresentationFormat>
  <Paragraphs>35</Paragraphs>
  <Slides>10</Slides>
  <Notes>9</Notes>
  <HiddenSlides>0</HiddenSlides>
  <MMClips>4</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tf03896101</vt:lpstr>
      <vt:lpstr>Мектеп – билим уясы</vt:lpstr>
      <vt:lpstr>Экинчи үй</vt:lpstr>
      <vt:lpstr>Мектеп коомдук жашоо үчүн өтө зарыл  </vt:lpstr>
      <vt:lpstr>Слайд 4</vt:lpstr>
      <vt:lpstr>МЕКТЕПТИН ПАЙДА БОЛУШУ</vt:lpstr>
      <vt:lpstr>Мектептеги жашоо</vt:lpstr>
      <vt:lpstr>ВИДЕО «МЕКТЕП – БИЛИМ БУЛАГЫ»</vt:lpstr>
      <vt:lpstr> </vt:lpstr>
      <vt:lpstr>Мектеп – билим уясы.</vt:lpstr>
      <vt:lpstr> Биздин жашоо мектептен башталат</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Мектеп – билим уясы</dc:title>
  <dc:creator>Пользователь</dc:creator>
  <cp:lastModifiedBy>Пользователь</cp:lastModifiedBy>
  <cp:revision>37</cp:revision>
  <dcterms:created xsi:type="dcterms:W3CDTF">2020-04-17T18:25:41Z</dcterms:created>
  <dcterms:modified xsi:type="dcterms:W3CDTF">2020-04-18T10:29:25Z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