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 autoAdjust="0"/>
    <p:restoredTop sz="90994" autoAdjust="0"/>
  </p:normalViewPr>
  <p:slideViewPr>
    <p:cSldViewPr snapToGrid="0">
      <p:cViewPr varScale="1">
        <p:scale>
          <a:sx n="97" d="100"/>
          <a:sy n="97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8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2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1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6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7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1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0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4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8973-E807-4CB5-AA07-ADA2E4905607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9B5E-1E1D-4549-9445-89DBB5CC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9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BEF20-B372-4ECE-8C5B-2294696AC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8C59A1-E2CA-446B-ACDD-94DE5CEED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462943"/>
            <a:ext cx="8673427" cy="76591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</a:rPr>
              <a:t>Teacher  :   Medina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Mukambetovna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BE35C7-FE5F-4431-BCEB-9A8BF9F53820}"/>
              </a:ext>
            </a:extLst>
          </p:cNvPr>
          <p:cNvSpPr/>
          <p:nvPr/>
        </p:nvSpPr>
        <p:spPr>
          <a:xfrm flipH="1">
            <a:off x="3553454" y="1845578"/>
            <a:ext cx="59764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ENGLISH 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8-th  form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E43D7-AF92-4E4C-BEE7-31995A082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t="6203" r="17013" b="10526"/>
          <a:stretch/>
        </p:blipFill>
        <p:spPr>
          <a:xfrm>
            <a:off x="24717" y="0"/>
            <a:ext cx="3456264" cy="371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779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7B450-D148-42A3-839D-6D6A8AC6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104629"/>
          </a:xfrm>
        </p:spPr>
        <p:txBody>
          <a:bodyPr/>
          <a:lstStyle/>
          <a:p>
            <a:r>
              <a:rPr lang="en-US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Good afternoon!</a:t>
            </a:r>
            <a:endParaRPr lang="ru-RU" b="1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0F002A-0C0B-4F3C-BFFF-A6C8497FF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28" y="803275"/>
            <a:ext cx="6014905" cy="5614303"/>
          </a:xfrm>
        </p:spPr>
      </p:pic>
    </p:spTree>
    <p:extLst>
      <p:ext uri="{BB962C8B-B14F-4D97-AF65-F5344CB8AC3E}">
        <p14:creationId xmlns:p14="http://schemas.microsoft.com/office/powerpoint/2010/main" val="322908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C442-A12C-4D87-8B30-FF80F58F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GRAMMAR:</a:t>
            </a:r>
            <a:endParaRPr lang="ru-RU" b="1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0434C-C4B4-4C62-886F-ADB19276E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6390" y="4167627"/>
            <a:ext cx="5490223" cy="489098"/>
          </a:xfrm>
        </p:spPr>
        <p:txBody>
          <a:bodyPr>
            <a:no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ADJECTIEVES. NOUNS</a:t>
            </a: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2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6BD89B4A-E810-4BEC-90BF-BE73BE7583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83"/>
            <a:ext cx="5033394" cy="404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A54AD6-BCC9-469A-A2FB-004CD4117D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95" y="169083"/>
            <a:ext cx="6660859" cy="404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119A51-F30E-41B9-862A-C65FBA6EB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81" y="3429000"/>
            <a:ext cx="336398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27DAC-90CA-48DE-B060-62738755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2025"/>
            <a:ext cx="3501197" cy="92578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 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EF1918-2855-4209-B7AB-4CA834FD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NOUNS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F24E5C8-7AFC-4506-897B-FE064B60BD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92" y="0"/>
            <a:ext cx="6937694" cy="6795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3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0B81F-C93F-45A5-997F-56C47071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CLASS WORK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688939-5785-413E-8FB4-6E12C489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19" y="1283515"/>
            <a:ext cx="4461781" cy="37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C03210-9908-4B8E-9B30-39190A8FA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142613"/>
            <a:ext cx="4846760" cy="6858000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B6C5314C-33AF-485E-A950-9737CEDAF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31" y="763398"/>
            <a:ext cx="5838737" cy="49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2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F4185-6E2A-40F5-B260-1A92A176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ru-RU" dirty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662C688C-FF8B-496E-ADDE-1551096D2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42" y="243282"/>
            <a:ext cx="6001527" cy="6493078"/>
          </a:xfrm>
        </p:spPr>
      </p:pic>
    </p:spTree>
    <p:extLst>
      <p:ext uri="{BB962C8B-B14F-4D97-AF65-F5344CB8AC3E}">
        <p14:creationId xmlns:p14="http://schemas.microsoft.com/office/powerpoint/2010/main" val="11135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4772F-4462-4DC1-82D9-8A77BCA3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GOOD BYE!</a:t>
            </a:r>
            <a:br>
              <a:rPr lang="ru-RU" b="1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1970429-92E6-44DE-BE28-21482E4BE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56" y="115894"/>
            <a:ext cx="6880662" cy="542084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F06AA65-1BDE-4FAB-A3DC-9C408638E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SEE YOU LATER!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001382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8КЛАСС</Template>
  <TotalTime>3</TotalTime>
  <Words>29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Rockwell</vt:lpstr>
      <vt:lpstr>Wingdings</vt:lpstr>
      <vt:lpstr>Атлас</vt:lpstr>
      <vt:lpstr> </vt:lpstr>
      <vt:lpstr>Good afternoon!</vt:lpstr>
      <vt:lpstr>GRAMMAR:</vt:lpstr>
      <vt:lpstr>Презентация PowerPoint</vt:lpstr>
      <vt:lpstr>ADJECTIVES </vt:lpstr>
      <vt:lpstr>CLASS WORK</vt:lpstr>
      <vt:lpstr>Презентация PowerPoint</vt:lpstr>
      <vt:lpstr>HOMEWORK</vt:lpstr>
      <vt:lpstr>GOOD BYE!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996708090881</dc:creator>
  <cp:lastModifiedBy>996708090881</cp:lastModifiedBy>
  <cp:revision>1</cp:revision>
  <dcterms:created xsi:type="dcterms:W3CDTF">2020-04-17T16:29:34Z</dcterms:created>
  <dcterms:modified xsi:type="dcterms:W3CDTF">2020-04-17T16:32:58Z</dcterms:modified>
</cp:coreProperties>
</file>