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18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61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32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02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170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68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761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5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96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75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94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4013F6-06AD-42A8-B357-417C9B0FF60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3F153F-6666-4AEE-BD35-615DFF1DAA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97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8" t="13454" r="-168" b="10847"/>
          <a:stretch/>
        </p:blipFill>
        <p:spPr>
          <a:xfrm>
            <a:off x="0" y="0"/>
            <a:ext cx="12192000" cy="68626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0931" y="239877"/>
            <a:ext cx="7045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solidFill>
                  <a:srgbClr val="FFC000"/>
                </a:solidFill>
              </a:rPr>
              <a:t> 21. </a:t>
            </a:r>
            <a:r>
              <a:rPr lang="ru-RU" sz="3600" dirty="0" smtClean="0">
                <a:solidFill>
                  <a:srgbClr val="FFC000"/>
                </a:solidFill>
              </a:rPr>
              <a:t>Андижанское восстание 1898 г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7257" y="476759"/>
            <a:ext cx="27577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качестве одного из </a:t>
            </a:r>
            <a:r>
              <a:rPr lang="ru-RU" sz="2000" dirty="0" smtClean="0"/>
              <a:t>примеров </a:t>
            </a:r>
            <a:r>
              <a:rPr lang="ru-RU" sz="2000" dirty="0"/>
              <a:t>национально-освободительной борьбы народов Кыргызстана и Туркестана против колониальной системы </a:t>
            </a:r>
            <a:r>
              <a:rPr lang="ru-RU" sz="2000" dirty="0" smtClean="0"/>
              <a:t>имперской власти </a:t>
            </a:r>
            <a:r>
              <a:rPr lang="ru-RU" sz="2000" dirty="0"/>
              <a:t>следует назвать восстание 1898 г., известное в исторической науке как </a:t>
            </a:r>
            <a:r>
              <a:rPr lang="ru-RU" sz="2000" dirty="0" smtClean="0"/>
              <a:t>Андижанское.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3" y="280533"/>
            <a:ext cx="8361137" cy="5601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89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07" y="609826"/>
            <a:ext cx="6250656" cy="4237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9772" y="609826"/>
            <a:ext cx="48622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Андижанское восстание явилось первым восстанием населения юга Кыргызстана против колониальной политики имперской власти. Основными причинами восстания были усиление эксплуатации местного населения имперскими властями, налоговой гнет, острота земельного вопроса, связанного с образованием «переселенческого фонда» за счет выселения местных жителей с лучших земель и т.д. Духовенство и некоторые феодалы, используя недовольство народных масс, всячески муссировали идею восстания длительное время.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138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52" y="210909"/>
            <a:ext cx="3515405" cy="5642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4155" y="5853071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Мадалы</a:t>
            </a:r>
            <a:r>
              <a:rPr lang="ru-RU" sz="2000" dirty="0" smtClean="0"/>
              <a:t> </a:t>
            </a:r>
            <a:r>
              <a:rPr lang="ru-RU" sz="2000" dirty="0" err="1" smtClean="0"/>
              <a:t>Эшен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75086" y="501194"/>
            <a:ext cx="54718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Руководителем  Андижанского восстания считают Магомеда Али Халиф Мухаммед </a:t>
            </a:r>
            <a:r>
              <a:rPr lang="ru-RU" sz="2000" dirty="0" err="1" smtClean="0"/>
              <a:t>Сабыр</a:t>
            </a:r>
            <a:r>
              <a:rPr lang="ru-RU" sz="2000" dirty="0" smtClean="0"/>
              <a:t> </a:t>
            </a:r>
            <a:r>
              <a:rPr lang="ru-RU" sz="2000" dirty="0" err="1" smtClean="0"/>
              <a:t>Оглы</a:t>
            </a:r>
            <a:r>
              <a:rPr lang="ru-RU" sz="2000" dirty="0" smtClean="0"/>
              <a:t> (сокращенно </a:t>
            </a:r>
            <a:r>
              <a:rPr lang="ru-RU" sz="2000" dirty="0" err="1" smtClean="0"/>
              <a:t>Мадалы</a:t>
            </a:r>
            <a:r>
              <a:rPr lang="ru-RU" sz="2000" dirty="0" smtClean="0"/>
              <a:t> </a:t>
            </a:r>
            <a:r>
              <a:rPr lang="ru-RU" sz="2000" dirty="0" err="1" smtClean="0"/>
              <a:t>Эшен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Дукчи</a:t>
            </a:r>
            <a:r>
              <a:rPr lang="ru-RU" sz="2000" dirty="0" smtClean="0"/>
              <a:t> </a:t>
            </a:r>
            <a:r>
              <a:rPr lang="ru-RU" sz="2000" dirty="0" err="1" smtClean="0"/>
              <a:t>Эшен</a:t>
            </a:r>
            <a:r>
              <a:rPr lang="ru-RU" sz="2000" dirty="0" smtClean="0"/>
              <a:t>), жителя села </a:t>
            </a:r>
            <a:r>
              <a:rPr lang="ru-RU" sz="2000" dirty="0" err="1" smtClean="0"/>
              <a:t>Мин-Тюбе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Маргаланского</a:t>
            </a:r>
            <a:r>
              <a:rPr lang="ru-RU" sz="2000" dirty="0" smtClean="0"/>
              <a:t> уезда. </a:t>
            </a:r>
            <a:r>
              <a:rPr lang="ru-RU" sz="2000" dirty="0" err="1" smtClean="0"/>
              <a:t>Мадали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Эшен</a:t>
            </a:r>
            <a:r>
              <a:rPr lang="ru-RU" sz="2000" dirty="0" smtClean="0"/>
              <a:t> был особенно популярен среди </a:t>
            </a:r>
            <a:r>
              <a:rPr lang="ru-RU" sz="2000" dirty="0" err="1" smtClean="0"/>
              <a:t>кыргызского</a:t>
            </a:r>
            <a:r>
              <a:rPr lang="ru-RU" sz="2000" dirty="0" smtClean="0"/>
              <a:t> населения. По его словам, основная часть его многочисленных мюридов были </a:t>
            </a:r>
            <a:r>
              <a:rPr lang="ru-RU" sz="2000" dirty="0" err="1" smtClean="0"/>
              <a:t>кыргызы</a:t>
            </a:r>
            <a:r>
              <a:rPr lang="ru-RU" sz="2000" dirty="0" smtClean="0"/>
              <a:t>. Еще в 1896 году из-за обострения отношений с </a:t>
            </a:r>
          </a:p>
          <a:p>
            <a:r>
              <a:rPr lang="ru-RU" sz="2000" dirty="0" smtClean="0"/>
              <a:t> зажиточными крестьянами-переселенцами в </a:t>
            </a:r>
            <a:r>
              <a:rPr lang="ru-RU" sz="2000" dirty="0" err="1" smtClean="0"/>
              <a:t>Кугартской</a:t>
            </a:r>
            <a:r>
              <a:rPr lang="ru-RU" sz="2000" dirty="0" smtClean="0"/>
              <a:t> долине местное население хотело выступить против колонизаторской политики имперской власти. Однако </a:t>
            </a:r>
            <a:r>
              <a:rPr lang="ru-RU" sz="2000" dirty="0" err="1" smtClean="0"/>
              <a:t>Мадали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Эшен</a:t>
            </a:r>
            <a:r>
              <a:rPr lang="ru-RU" sz="2000" dirty="0" smtClean="0"/>
              <a:t> уговорил </a:t>
            </a:r>
            <a:r>
              <a:rPr lang="ru-RU" sz="2000" dirty="0" err="1" smtClean="0"/>
              <a:t>кыргызов</a:t>
            </a:r>
            <a:r>
              <a:rPr lang="ru-RU" sz="2000" dirty="0" smtClean="0"/>
              <a:t> воздержаться от выступления до того момента, когда к «выступлению будут готовы и горожане».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148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8" y="4049486"/>
            <a:ext cx="11800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Весной 1897 года под руководством волостного управителя Кугарта </a:t>
            </a:r>
            <a:r>
              <a:rPr lang="ru-RU" sz="2000" dirty="0" err="1" smtClean="0"/>
              <a:t>Чыйбыла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Абдуллабиева</a:t>
            </a:r>
            <a:r>
              <a:rPr lang="ru-RU" sz="2000" dirty="0" smtClean="0"/>
              <a:t> и Наиба Рахматуллы состоялся еще один стихийный сбор, в котором участвовало 1000 человек из </a:t>
            </a:r>
            <a:r>
              <a:rPr lang="ru-RU" sz="2000" dirty="0" err="1" smtClean="0"/>
              <a:t>кыргызского</a:t>
            </a:r>
            <a:r>
              <a:rPr lang="ru-RU" sz="2000" dirty="0" smtClean="0"/>
              <a:t> населения. В этом же году </a:t>
            </a:r>
            <a:r>
              <a:rPr lang="ru-RU" sz="2000" dirty="0" err="1" smtClean="0"/>
              <a:t>Мадали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Эшен</a:t>
            </a:r>
            <a:r>
              <a:rPr lang="ru-RU" sz="2000" dirty="0" smtClean="0"/>
              <a:t> собрал в Мин-</a:t>
            </a:r>
            <a:r>
              <a:rPr lang="ru-RU" sz="2000" dirty="0" err="1" smtClean="0"/>
              <a:t>Тюбе</a:t>
            </a:r>
            <a:r>
              <a:rPr lang="ru-RU" sz="2000" dirty="0" smtClean="0"/>
              <a:t> многих представителей населения разных районов Ферганской долины для определения плана и сроков выступления. Из-за неявки на этот сбор представителей крупных городов долины начало восстания было отложено до мая 1898 года. Перед выступлением был составлен тайный договор, в котором дали клятву </a:t>
            </a:r>
            <a:r>
              <a:rPr lang="ru-RU" sz="2000" dirty="0" smtClean="0"/>
              <a:t>более </a:t>
            </a:r>
            <a:r>
              <a:rPr lang="ru-RU" sz="2000" dirty="0" smtClean="0"/>
              <a:t>десяти руководителей восстания, он был скреплен тринадцатью печатями.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645"/>
          <a:stretch/>
        </p:blipFill>
        <p:spPr>
          <a:xfrm>
            <a:off x="2350652" y="145144"/>
            <a:ext cx="7141691" cy="3904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3137"/>
            <a:ext cx="12192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Около 7 часов вечера 17 мая 1898 года в усадьбе ишана собрались готовые к </a:t>
            </a:r>
            <a:r>
              <a:rPr lang="ru-RU" sz="1900" smtClean="0"/>
              <a:t>выступлению </a:t>
            </a:r>
            <a:r>
              <a:rPr lang="ru-RU" sz="1900" smtClean="0"/>
              <a:t>Их</a:t>
            </a:r>
            <a:r>
              <a:rPr lang="ru-RU" sz="1900" dirty="0" smtClean="0"/>
              <a:t>, а также присоединившихся к ним 250 конных и 600 пеших бойцов за веру, повёл за собой представший перед ними в зелёном одеянии на белом коне ишан. Одновременно в сторону Оша и Маргилана должны были двинуться и другие отряды; ещё она группа должна была идти к Андижану, предварительно перебив русских лесничих в горах и уничтожив казаков в кишлаке Каракуль. По дороге к ишану с его войском, двигавшимся к Андижану, присоединялись новые сторонники. Вблизи города к нему примкнули 200 жителей Андижана и группа, которая должна была атаковать Маргилан, но не сумевшая это сделать из-за того, что гарнизон города бодрствовал, а не спал, на что был расчет восставших. Встретившиеся войску ишана 2 верховых русских торговца убиты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Информация о нападении на несколько городов была получена российскими должностными лицами около 2 часов дня, и, хотя она не выглядела достоверной, в Оше и Маргилане были предприняты меры к отражению нападения. Курьер же, отправленный из Маргилана в Андижан, был перехвачен сторонниками ишана и убит.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На подступах к Андижану ишан получил сообщение о расположении казарм 4-й и 5-й рот Туркестанского линейного батальона и решил напасть на лагерь 4-й роты, которая в составе 52 человек уже спала в не имевшей стен летней казарме. Подобравшись к казарме и убив дневального, воины ишана принялись избивать палками и резать ножами лежавших солдат. Один унтер-офицер смог вырваться из атакованной казармы и добежать до расположения 5-й роты, а спавший в лазарете близ казармы 4-й роты молодой поручик открыл огонь из револьвера по разъярённой толпе. Вызванная на помощь 5-я рота атаковала мятежников и начала расстреливать их из винтовок, стрелявших, вопреки уверениям ишана, отнюдь не водой: на поле боя остались 18 убитых и несколько раненых воинов ишана, зелёное знамя, дубинки и ножи. Из состава 4-й роты было убито 22 солдата, 19 серьёзно ранено. События с начала нападения на казарму и до окончания расстрела мятежной толпы заняли не более 15 минут.</a:t>
            </a:r>
            <a:endParaRPr lang="en-US" sz="1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17 мая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02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514" b="64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38" y="0"/>
            <a:ext cx="56059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Расследование и наказание виновных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13292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2" y="0"/>
            <a:ext cx="115388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Уже через день </a:t>
            </a:r>
            <a:r>
              <a:rPr lang="ru-RU" dirty="0" err="1" smtClean="0"/>
              <a:t>Дукчи</a:t>
            </a:r>
            <a:r>
              <a:rPr lang="ru-RU" dirty="0" smtClean="0"/>
              <a:t>-ишан был арестован, один за другим были пойманы и его ближайшие соратники. Из 2000 участников мятежа было арестовано 777 человек. Известия о провале восстания быстро облетели округу и удержали от выступления тех, кто только собирался атаковать российские </a:t>
            </a:r>
            <a:r>
              <a:rPr lang="ru-RU" dirty="0" err="1" smtClean="0"/>
              <a:t>горнизоны</a:t>
            </a:r>
            <a:r>
              <a:rPr lang="ru-RU" dirty="0" smtClean="0"/>
              <a:t>. Сторонники ишана всё же убили лесничего и ограбили лагерь казаков, несмотря на арест главы мятежа — этим и закончилась попытка «освободиться».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Из 777 арестованных 325 человека были освобождены за недостатком улик, 25 оправданы судом и 19 приговорены к смертной казни, при этом по ходатайству С. М. </a:t>
            </a:r>
            <a:r>
              <a:rPr lang="ru-RU" dirty="0" err="1" smtClean="0"/>
              <a:t>Духовского</a:t>
            </a:r>
            <a:r>
              <a:rPr lang="ru-RU" dirty="0" smtClean="0"/>
              <a:t> большинство приговорённых было помиловано с заменой смертной казни на каторгу. </a:t>
            </a:r>
            <a:r>
              <a:rPr lang="ru-RU" dirty="0" err="1" smtClean="0"/>
              <a:t>Дукчи</a:t>
            </a:r>
            <a:r>
              <a:rPr lang="ru-RU" dirty="0" smtClean="0"/>
              <a:t>-ишан и 5 его ближайших помощников были 13 июля 1898 года повешены в Андижане перед казармой 4-й роты. Были наказаны также жители Мин-</a:t>
            </a:r>
            <a:r>
              <a:rPr lang="ru-RU" dirty="0" err="1" smtClean="0"/>
              <a:t>Тюбе</a:t>
            </a:r>
            <a:r>
              <a:rPr lang="ru-RU" dirty="0" smtClean="0"/>
              <a:t> и ещё ряда прилегающих к нему кишлаков — за участие в нападении на спящих солдат — переселением на другое место. Военный губернатор Ферганы был уволен. Семьи же погибших русских солдат получили материальную помощь.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Национальный состав привлеченных российской администрацией к суду участников мятежа свидетельствует о многонациональности выступления: из 417 привлеченных киргизов среди мятежников было 257 человек, узбеков — 112, тюрок — 20, уйгуров — 17, кипчаков — 3, таджиков — 5, каракалпаков — 1[10]. В этом отношении в восстаниях местного населения ничего не изменилось с ханских времён, когда против ханской власти также восставали жители самых разных национальностей.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Допрос </a:t>
            </a:r>
            <a:r>
              <a:rPr lang="ru-RU" dirty="0" err="1" smtClean="0"/>
              <a:t>Дукчи</a:t>
            </a:r>
            <a:r>
              <a:rPr lang="ru-RU" dirty="0" smtClean="0"/>
              <a:t>-ишана показал, что российская власть в первую очередь обидела его лично, он больше кого бы то ни было другого пострадал от новой власти. Ишан собирался восстановить </a:t>
            </a:r>
            <a:r>
              <a:rPr lang="ru-RU" dirty="0" err="1" smtClean="0"/>
              <a:t>Кокандское</a:t>
            </a:r>
            <a:r>
              <a:rPr lang="ru-RU" dirty="0" smtClean="0"/>
              <a:t> ханство, став его полновластным правителем, которому были бы нужны доходы от торговли и </a:t>
            </a:r>
            <a:r>
              <a:rPr lang="ru-RU" dirty="0" err="1" smtClean="0"/>
              <a:t>вакуфных</a:t>
            </a:r>
            <a:r>
              <a:rPr lang="ru-RU" dirty="0" smtClean="0"/>
              <a:t> земель, покорные подданные; присоединение Кыргызстана к России же поколебало традиционные устои мусульманского общества. Следствие также установило, что ближайшими помощниками ишана были немолодые люди, служившие ещё при </a:t>
            </a:r>
            <a:r>
              <a:rPr lang="ru-RU" dirty="0" err="1" smtClean="0"/>
              <a:t>кокандском</a:t>
            </a:r>
            <a:r>
              <a:rPr lang="ru-RU" dirty="0" smtClean="0"/>
              <a:t> хане — именно они вели агитацию в пользу ишана и вербовали людей на восстание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0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1" y="534571"/>
            <a:ext cx="6096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sz="1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Таким образом, 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стихийное и плохо вооруженное народное движение закончилось поражением. Но это было первое крупное, народно-освободительное движение против установления господства Российской империи над Средней Азией, направленное против гнета и произвола царских чиновников . Не смотря на поражение, дух народа не был сломлен. Восстание послужило мощным стимулом  к пробуждению народного самосознания, углубления недовольства колониальной властью и созреванию условий для последующей народно-освободительной борьбы.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0816" r="13359"/>
          <a:stretch/>
        </p:blipFill>
        <p:spPr>
          <a:xfrm>
            <a:off x="333829" y="315368"/>
            <a:ext cx="5232046" cy="506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8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1317</TotalTime>
  <Words>1061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Азамат Карыпов</dc:creator>
  <cp:lastModifiedBy>USER</cp:lastModifiedBy>
  <cp:revision>26</cp:revision>
  <dcterms:created xsi:type="dcterms:W3CDTF">2018-02-18T04:55:49Z</dcterms:created>
  <dcterms:modified xsi:type="dcterms:W3CDTF">2020-04-12T08:03:28Z</dcterms:modified>
</cp:coreProperties>
</file>