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4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1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24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6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22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1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3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2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5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1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28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7C49F-C045-497B-B49B-1C35F8C6882F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9D2E-3397-4275-8C6C-23A4DF21A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45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uw9WUl5-z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57" y="3137581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The United States of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99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04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uw9WUl5-z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5143" y="101600"/>
            <a:ext cx="11843657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976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Широкоэкранный</PresentationFormat>
  <Paragraphs>0</Paragraphs>
  <Slides>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3</cp:revision>
  <dcterms:created xsi:type="dcterms:W3CDTF">2020-04-11T06:09:58Z</dcterms:created>
  <dcterms:modified xsi:type="dcterms:W3CDTF">2020-04-11T06:21:05Z</dcterms:modified>
</cp:coreProperties>
</file>