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6" r:id="rId10"/>
    <p:sldId id="265" r:id="rId11"/>
    <p:sldId id="267" r:id="rId12"/>
    <p:sldId id="268" r:id="rId13"/>
    <p:sldId id="269" r:id="rId14"/>
    <p:sldId id="270" r:id="rId15"/>
    <p:sldId id="272" r:id="rId16"/>
    <p:sldId id="27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7917656" cy="7477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</a:t>
            </a:r>
            <a:r>
              <a:rPr lang="en-US" dirty="0"/>
              <a:t>Britain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645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068960"/>
            <a:ext cx="4776192" cy="3582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5791200" y="2744717"/>
            <a:ext cx="17171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en-US" dirty="0" smtClean="0">
                <a:solidFill>
                  <a:srgbClr val="FFFF00"/>
                </a:solidFill>
              </a:rPr>
              <a:t>Teacher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Iskandarova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Tolgonai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Eshankulovna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2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UK is bounded by the Atlantic Ocean in the north and northwest and the North Sea in the </a:t>
            </a:r>
            <a:r>
              <a:rPr lang="en-US" sz="2400" dirty="0" err="1"/>
              <a:t>east.The</a:t>
            </a:r>
            <a:r>
              <a:rPr lang="en-US" sz="2400" dirty="0"/>
              <a:t> English Channel separates it from the mainland in the south. The Strait of Dover, 18 miles wide, separates it from </a:t>
            </a:r>
            <a:r>
              <a:rPr lang="en-US" sz="2400" dirty="0" smtClean="0"/>
              <a:t>France</a:t>
            </a:r>
            <a:r>
              <a:rPr lang="en-US" sz="2400" dirty="0"/>
              <a:t>. Great Britain is separated from Belgium and the Netherlands by the </a:t>
            </a:r>
            <a:r>
              <a:rPr lang="en-US" sz="2400" dirty="0" smtClean="0"/>
              <a:t>North </a:t>
            </a:r>
            <a:r>
              <a:rPr lang="en-US" sz="2400" dirty="0"/>
              <a:t>Sea, and from Ireland by the Irish Sea. 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93092"/>
            <a:ext cx="4225652" cy="2366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1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016224"/>
          </a:xfrm>
        </p:spPr>
        <p:txBody>
          <a:bodyPr/>
          <a:lstStyle/>
          <a:p>
            <a:r>
              <a:rPr lang="en-US" dirty="0"/>
              <a:t>Historically, the territory of the United Kingdom is divided into four </a:t>
            </a:r>
            <a:r>
              <a:rPr lang="en-US" dirty="0" smtClean="0"/>
              <a:t>parts</a:t>
            </a:r>
            <a:r>
              <a:rPr lang="en-US" dirty="0"/>
              <a:t>: England, Scotland, Wales and Northern Ireland.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61" y="2275800"/>
            <a:ext cx="3098839" cy="458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0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This is not very </a:t>
            </a:r>
            <a:r>
              <a:rPr lang="en-US" dirty="0" smtClean="0"/>
              <a:t>pleasant </a:t>
            </a:r>
            <a:r>
              <a:rPr lang="en-US" dirty="0"/>
              <a:t>for the five million Scotsmen, three million Welsh and two million </a:t>
            </a:r>
            <a:r>
              <a:rPr lang="en-US" dirty="0" smtClean="0"/>
              <a:t>Irishmen </a:t>
            </a:r>
            <a:r>
              <a:rPr lang="en-US" dirty="0"/>
              <a:t>who are not certainly English but are all British.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341731"/>
            <a:ext cx="2483768" cy="343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6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England occupies </a:t>
            </a:r>
            <a:r>
              <a:rPr lang="en-US" sz="2400" dirty="0" smtClean="0"/>
              <a:t>the </a:t>
            </a:r>
            <a:r>
              <a:rPr lang="en-US" sz="2400" dirty="0"/>
              <a:t>southern and eastern parts of Great Britain. It has an area of 130,000 </a:t>
            </a:r>
            <a:r>
              <a:rPr lang="en-US" sz="2400" dirty="0" err="1"/>
              <a:t>sq</a:t>
            </a:r>
            <a:r>
              <a:rPr lang="en-US" sz="2400" dirty="0"/>
              <a:t> km. </a:t>
            </a:r>
            <a:r>
              <a:rPr lang="en-US" sz="2400" dirty="0" smtClean="0"/>
              <a:t>Scotland</a:t>
            </a:r>
            <a:r>
              <a:rPr lang="en-US" sz="2400" dirty="0"/>
              <a:t>, covering 79,000 </a:t>
            </a:r>
            <a:r>
              <a:rPr lang="en-US" sz="2400" dirty="0" err="1"/>
              <a:t>sq</a:t>
            </a:r>
            <a:r>
              <a:rPr lang="en-US" sz="2400" dirty="0"/>
              <a:t> km, lies to the north. Wales, to the west, has </a:t>
            </a:r>
            <a:r>
              <a:rPr lang="en-US" sz="2400" dirty="0" smtClean="0"/>
              <a:t>an </a:t>
            </a:r>
            <a:r>
              <a:rPr lang="en-US" sz="2400" dirty="0"/>
              <a:t>area of 21,000 </a:t>
            </a:r>
            <a:r>
              <a:rPr lang="en-US" sz="2400" dirty="0" err="1"/>
              <a:t>sq</a:t>
            </a:r>
            <a:r>
              <a:rPr lang="en-US" sz="2400" dirty="0"/>
              <a:t> km and Northern Ireland — 14,000 </a:t>
            </a:r>
            <a:r>
              <a:rPr lang="en-US" sz="2400" dirty="0" err="1"/>
              <a:t>sq</a:t>
            </a:r>
            <a:r>
              <a:rPr lang="en-US" sz="2400" dirty="0"/>
              <a:t> km.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8476"/>
            <a:ext cx="2621957" cy="3216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0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UK is a highly </a:t>
            </a:r>
            <a:r>
              <a:rPr lang="en-US" sz="1800" dirty="0" smtClean="0"/>
              <a:t>developed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industrial country. It is </a:t>
            </a:r>
            <a:r>
              <a:rPr lang="en-US" sz="1800" dirty="0" smtClean="0"/>
              <a:t>known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as one of the worlds </a:t>
            </a:r>
            <a:r>
              <a:rPr lang="en-US" sz="1800" dirty="0" smtClean="0"/>
              <a:t>largest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producers and exporters </a:t>
            </a:r>
            <a:r>
              <a:rPr lang="en-US" sz="1800" dirty="0" smtClean="0"/>
              <a:t>of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machinery, electronics</a:t>
            </a:r>
            <a:r>
              <a:rPr lang="en-US" sz="1800" dirty="0" smtClean="0"/>
              <a:t>»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textile» aircraft, and </a:t>
            </a:r>
            <a:endParaRPr lang="en-US" sz="1800" dirty="0" smtClean="0"/>
          </a:p>
          <a:p>
            <a:r>
              <a:rPr lang="en-US" sz="1800" dirty="0" smtClean="0"/>
              <a:t>navigation </a:t>
            </a:r>
            <a:r>
              <a:rPr lang="en-US" sz="1800" dirty="0"/>
              <a:t>equipment. </a:t>
            </a:r>
            <a:endParaRPr lang="en-US" sz="1800" dirty="0" smtClean="0"/>
          </a:p>
          <a:p>
            <a:r>
              <a:rPr lang="en-US" sz="1800" dirty="0" smtClean="0"/>
              <a:t>One </a:t>
            </a:r>
            <a:r>
              <a:rPr lang="en-US" sz="1800" dirty="0"/>
              <a:t>of the chief </a:t>
            </a:r>
            <a:r>
              <a:rPr lang="en-US" sz="1800" dirty="0" smtClean="0"/>
              <a:t>industries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of the country is shipbuilding.</a:t>
            </a:r>
            <a:endParaRPr lang="ru-RU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7276"/>
            <a:ext cx="4932040" cy="6840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5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questions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1. Where is the United Kingdom situated?</a:t>
            </a:r>
          </a:p>
          <a:p>
            <a:r>
              <a:rPr lang="en-US" dirty="0"/>
              <a:t>2. What is the area of the United Kingdom?</a:t>
            </a:r>
          </a:p>
          <a:p>
            <a:r>
              <a:rPr lang="en-US" dirty="0"/>
              <a:t>3. What countries does it consist of?</a:t>
            </a:r>
          </a:p>
          <a:p>
            <a:r>
              <a:rPr lang="en-US" dirty="0"/>
              <a:t>4. What is the highest mountain on the British Isles?</a:t>
            </a:r>
          </a:p>
          <a:p>
            <a:r>
              <a:rPr lang="en-US" dirty="0"/>
              <a:t>5. What is the longest river?</a:t>
            </a:r>
          </a:p>
          <a:p>
            <a:r>
              <a:rPr lang="en-US" dirty="0"/>
              <a:t>6. What is the highest mountain in Wales?</a:t>
            </a:r>
          </a:p>
          <a:p>
            <a:r>
              <a:rPr lang="en-US" dirty="0"/>
              <a:t>7. What is the northern part of Scotland called?</a:t>
            </a:r>
          </a:p>
          <a:p>
            <a:r>
              <a:rPr lang="en-US" dirty="0"/>
              <a:t>8. What is the population of the United Kingdom?</a:t>
            </a:r>
          </a:p>
          <a:p>
            <a:r>
              <a:rPr lang="en-US" dirty="0"/>
              <a:t>9. How many people live in London?</a:t>
            </a:r>
          </a:p>
          <a:p>
            <a:r>
              <a:rPr lang="en-US" dirty="0"/>
              <a:t>10. What industry is developed in South Wales?</a:t>
            </a:r>
          </a:p>
          <a:p>
            <a:r>
              <a:rPr lang="en-US" dirty="0"/>
              <a:t>11. What kind of state is the United Kingdom?</a:t>
            </a:r>
          </a:p>
          <a:p>
            <a:r>
              <a:rPr lang="en-US" dirty="0"/>
              <a:t>12. What houses does the British parliament consist of?</a:t>
            </a:r>
          </a:p>
          <a:p>
            <a:r>
              <a:rPr lang="en-US" dirty="0"/>
              <a:t>13. What are the main political parties?</a:t>
            </a:r>
          </a:p>
          <a:p>
            <a:r>
              <a:rPr lang="en-US" dirty="0"/>
              <a:t>14. Who chooses the Cabinet of Ministers?</a:t>
            </a:r>
          </a:p>
          <a:p>
            <a:r>
              <a:rPr lang="en-US" dirty="0"/>
              <a:t>15. What is the flag of the United </a:t>
            </a:r>
            <a:r>
              <a:rPr lang="en-US" smtClean="0"/>
              <a:t>Kingdom called?</a:t>
            </a:r>
            <a:endParaRPr lang="en-US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960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99032"/>
          </a:xfrm>
        </p:spPr>
        <p:txBody>
          <a:bodyPr/>
          <a:lstStyle/>
          <a:p>
            <a:r>
              <a:rPr lang="en-US" dirty="0"/>
              <a:t>UK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219256" cy="2282627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official name of Great Britain is the </a:t>
            </a:r>
            <a:r>
              <a:rPr lang="en-US" sz="3600" dirty="0" smtClean="0"/>
              <a:t>United Kingdom of Great  Britain and Northern Ireland (the UK).</a:t>
            </a:r>
          </a:p>
          <a:p>
            <a:endParaRPr lang="en-US" sz="5100" dirty="0"/>
          </a:p>
          <a:p>
            <a:pPr marL="64008" indent="0">
              <a:buNone/>
            </a:pPr>
            <a:endParaRPr lang="en-US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3573016"/>
            <a:ext cx="7931224" cy="2952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US" sz="4800" b="1" dirty="0" smtClean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United </a:t>
            </a:r>
            <a:r>
              <a:rPr lang="en-US" sz="4800" b="1" dirty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Kingdom of </a:t>
            </a:r>
            <a:r>
              <a:rPr lang="en-US" sz="4800" b="1" dirty="0" smtClean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	Great  </a:t>
            </a:r>
            <a:r>
              <a:rPr lang="en-US" sz="4800" b="1" dirty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Britain and </a:t>
            </a:r>
            <a:r>
              <a:rPr lang="en-US" sz="4800" b="1" dirty="0" smtClean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	Northern </a:t>
            </a:r>
            <a:r>
              <a:rPr lang="en-US" sz="4800" b="1" dirty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Ireland </a:t>
            </a:r>
            <a:endParaRPr lang="ru-RU" sz="4800" b="1" dirty="0">
              <a:ln w="3155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5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population </a:t>
            </a:r>
            <a:r>
              <a:rPr lang="en-US" dirty="0" smtClean="0"/>
              <a:t>is </a:t>
            </a:r>
            <a:r>
              <a:rPr lang="en-US" dirty="0"/>
              <a:t>about 61 million people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32" y="3789040"/>
            <a:ext cx="6652748" cy="29366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Its </a:t>
            </a:r>
            <a:r>
              <a:rPr lang="en-US" dirty="0" smtClean="0"/>
              <a:t> capital London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5800725" cy="362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0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is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United Kingdom is an island country.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26937"/>
            <a:ext cx="4039700" cy="4331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6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</a:t>
            </a:r>
            <a:r>
              <a:rPr lang="en-US" dirty="0" smtClean="0"/>
              <a:t>total </a:t>
            </a:r>
            <a:r>
              <a:rPr lang="en-US" dirty="0"/>
              <a:t>area is 244,000 square </a:t>
            </a:r>
            <a:r>
              <a:rPr lang="en-US" dirty="0" err="1"/>
              <a:t>kilometres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9348"/>
            <a:ext cx="6370987" cy="4248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6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main </a:t>
            </a:r>
            <a:r>
              <a:rPr lang="en-US" dirty="0" smtClean="0"/>
              <a:t>islands </a:t>
            </a:r>
            <a:r>
              <a:rPr lang="en-US" dirty="0"/>
              <a:t>are Great Britain and Ireland.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127" y="2330545"/>
            <a:ext cx="3230726" cy="4495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13" y="3068960"/>
            <a:ext cx="2584458" cy="3769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1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It is situated on the British Isles </a:t>
            </a:r>
            <a:r>
              <a:rPr lang="en-US" dirty="0" smtClean="0"/>
              <a:t>which </a:t>
            </a:r>
            <a:r>
              <a:rPr lang="en-US" dirty="0"/>
              <a:t>consist of more than 5,000 large and small islands.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03790"/>
            <a:ext cx="5516737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4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separated by the Irish </a:t>
            </a:r>
            <a:r>
              <a:rPr lang="en-US" dirty="0" smtClean="0"/>
              <a:t> Great </a:t>
            </a:r>
            <a:r>
              <a:rPr lang="en-US" dirty="0"/>
              <a:t>Britain is about 1,000 km from the south coast to the extreme north and about 500 km across.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93222"/>
            <a:ext cx="5419353" cy="3045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3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181</TotalTime>
  <Words>506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Century Gothic</vt:lpstr>
      <vt:lpstr>Verdana</vt:lpstr>
      <vt:lpstr>Wingdings 2</vt:lpstr>
      <vt:lpstr>Яркая</vt:lpstr>
      <vt:lpstr>Great Britain</vt:lpstr>
      <vt:lpstr>UK</vt:lpstr>
      <vt:lpstr>Population</vt:lpstr>
      <vt:lpstr>Capital</vt:lpstr>
      <vt:lpstr>Country is</vt:lpstr>
      <vt:lpstr>Total</vt:lpstr>
      <vt:lpstr>…</vt:lpstr>
      <vt:lpstr>…</vt:lpstr>
      <vt:lpstr>Geography</vt:lpstr>
      <vt:lpstr>….</vt:lpstr>
      <vt:lpstr>…</vt:lpstr>
      <vt:lpstr>Презентация PowerPoint</vt:lpstr>
      <vt:lpstr>Презентация PowerPoint</vt:lpstr>
      <vt:lpstr>Презентация PowerPoint</vt:lpstr>
      <vt:lpstr>Презентация PowerPoint</vt:lpstr>
      <vt:lpstr>Answer the questions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Great Britain</dc:title>
  <dc:creator>хакер</dc:creator>
  <cp:lastModifiedBy>ASUS</cp:lastModifiedBy>
  <cp:revision>15</cp:revision>
  <dcterms:created xsi:type="dcterms:W3CDTF">2014-09-22T16:52:56Z</dcterms:created>
  <dcterms:modified xsi:type="dcterms:W3CDTF">2020-04-13T12:03:17Z</dcterms:modified>
</cp:coreProperties>
</file>