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120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780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426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359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49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575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835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747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403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687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515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14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0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372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38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614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461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76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209664-25C4-4181-B170-F08711DC14BC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2981538-02FE-4705-AEA7-37A3C1013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2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EEF33-A52F-4880-9119-1891E83619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7</a:t>
            </a:r>
            <a:r>
              <a:rPr lang="en-US" b="1" dirty="0">
                <a:solidFill>
                  <a:srgbClr val="0070C0"/>
                </a:solidFill>
              </a:rPr>
              <a:t>-</a:t>
            </a:r>
            <a:r>
              <a:rPr lang="en-US" b="1" dirty="0" err="1">
                <a:solidFill>
                  <a:srgbClr val="0070C0"/>
                </a:solidFill>
              </a:rPr>
              <a:t>th</a:t>
            </a:r>
            <a:r>
              <a:rPr lang="en-US" b="1" dirty="0">
                <a:solidFill>
                  <a:srgbClr val="0070C0"/>
                </a:solidFill>
              </a:rPr>
              <a:t> form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ENGLISH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3C5A0D-71AF-4B2F-8000-BF50F1C2D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TEACHER: MAMBETSEITOVA MEDINA MUKAMBETOVNA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A30FE-AB57-4E20-A908-F473F6565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6276" cy="3017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C7D3BC-A6F7-4B2B-B2B5-8704672C2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33" y="4194494"/>
            <a:ext cx="4901967" cy="25759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53947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55F138F-B62C-4A2C-9AE0-47CBFF93C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2" y="2421466"/>
            <a:ext cx="5240248" cy="38451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89745E-DF5A-4168-A3D5-BC1DCFF306E7}"/>
              </a:ext>
            </a:extLst>
          </p:cNvPr>
          <p:cNvSpPr/>
          <p:nvPr/>
        </p:nvSpPr>
        <p:spPr>
          <a:xfrm>
            <a:off x="1812021" y="667140"/>
            <a:ext cx="76759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GOOD BYE!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D91D82-2953-4440-ABC7-3755D8250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10" y="2427929"/>
            <a:ext cx="5809376" cy="3838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37745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36798-A0C2-4CA4-A128-254913BF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216404"/>
            <a:ext cx="9601196" cy="1069596"/>
          </a:xfrm>
        </p:spPr>
        <p:txBody>
          <a:bodyPr>
            <a:no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HELLO MY DEAR STUDENTS! </a:t>
            </a:r>
            <a:b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HOW ARE YOU?</a:t>
            </a:r>
            <a:b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C6A427-67D5-4A3E-8F6C-AE69AC204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74" y="2223083"/>
            <a:ext cx="8649049" cy="3976380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CB88AD-CA4C-4CCB-96F6-97E6899378C0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4218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92437-2FF7-4305-8D5D-006272BA6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Theme: LET`S DISCOVER…. KYRGYZSTAN!</a:t>
            </a:r>
            <a:b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09150D-DA1B-40AB-96CF-D9932ACF0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50920"/>
            <a:ext cx="9601196" cy="3224947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 LET`S PREPARE OUR TRAVEL BROCHORES ABOUT KYRGYZSTAN. FOLLOW THE INSTRUCTIONS BELOW AND CREATE SOMETHING AMAZING!</a:t>
            </a:r>
          </a:p>
          <a:p>
            <a:r>
              <a:rPr lang="ru-RU" b="1" dirty="0">
                <a:solidFill>
                  <a:srgbClr val="FF0000"/>
                </a:solidFill>
              </a:rPr>
              <a:t>ДАВАЙТЕ ПРИГОТОВИМ  ТУРИСТИЧЕСКИЕ БРОШЮРЫ О НАШЕМ КЫРГЫЗСТАНЕ. СЛЕДУЙТЕ ПО ИНСТРУКЦИИ НИЖЕ И СОЗДАЙТЕ ЧТО-ТО УДИВИТЕЛЬНОЕ!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68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0F4C4-7480-475C-820B-071AB4BA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CD6F34-9C43-4612-8B98-C2F6D1AC67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3" b="23263"/>
          <a:stretch>
            <a:fillRect/>
          </a:stretch>
        </p:blipFill>
        <p:spPr>
          <a:xfrm>
            <a:off x="1041427" y="1041399"/>
            <a:ext cx="10105972" cy="4340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ABCF2D2-68EA-463C-9886-2AF6F97C8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6000" b="1" dirty="0">
                <a:solidFill>
                  <a:srgbClr val="FFC000"/>
                </a:solidFill>
                <a:highlight>
                  <a:srgbClr val="FF00FF"/>
                </a:highlight>
              </a:rPr>
              <a:t>KYRGYZSTAN!</a:t>
            </a:r>
            <a:endParaRPr lang="ru-RU" sz="6000" b="1" dirty="0">
              <a:solidFill>
                <a:srgbClr val="FFC000"/>
              </a:solidFill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03085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DFBDE-539D-42F3-A3ED-126B063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pc="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KYRGYZSTAN</a:t>
            </a:r>
            <a:br>
              <a:rPr lang="ru-RU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95ED51-3AA7-4EA6-8834-A28DD2A49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97552" cy="3310128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GRAMMAR-10 POINT</a:t>
            </a:r>
          </a:p>
          <a:p>
            <a:r>
              <a:rPr lang="en-US" b="1" dirty="0">
                <a:solidFill>
                  <a:srgbClr val="7030A0"/>
                </a:solidFill>
              </a:rPr>
              <a:t>SPELLING-10 POINT</a:t>
            </a:r>
          </a:p>
          <a:p>
            <a:r>
              <a:rPr lang="en-US" b="1" dirty="0">
                <a:solidFill>
                  <a:srgbClr val="7030A0"/>
                </a:solidFill>
              </a:rPr>
              <a:t>PICTURES AND DESIGN-20POINT</a:t>
            </a:r>
          </a:p>
          <a:p>
            <a:r>
              <a:rPr lang="en-US" b="1" dirty="0">
                <a:solidFill>
                  <a:srgbClr val="7030A0"/>
                </a:solidFill>
              </a:rPr>
              <a:t>PRESENTATION- 20 POINTS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5C32A5-E9D0-4555-9B47-90514E04DB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ГРАММАТИКА-10 БАЛЛОВ</a:t>
            </a:r>
          </a:p>
          <a:p>
            <a:r>
              <a:rPr lang="ru-RU" b="1" dirty="0">
                <a:solidFill>
                  <a:srgbClr val="0070C0"/>
                </a:solidFill>
              </a:rPr>
              <a:t>ПРАВОПИСАНИЕ(ОРФОГРАФИЯ) - 10 БАЛЛОВ</a:t>
            </a:r>
          </a:p>
          <a:p>
            <a:r>
              <a:rPr lang="ru-RU" b="1" dirty="0">
                <a:solidFill>
                  <a:srgbClr val="0070C0"/>
                </a:solidFill>
              </a:rPr>
              <a:t>КАРТИНКИ И ДИЗАЙН-20 БАЛЛОВ</a:t>
            </a:r>
          </a:p>
          <a:p>
            <a:r>
              <a:rPr lang="ru-RU" b="1" dirty="0">
                <a:solidFill>
                  <a:srgbClr val="0070C0"/>
                </a:solidFill>
              </a:rPr>
              <a:t>ПРЕЗЕНТАЦИЯ-20 БАЛЛОВ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872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F0B56-3A14-41C5-AB23-9FD5A4AA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1. NAME OF THE COUNTRY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42606-5143-456F-80C7-34E73A0D7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2. THIS IS A FLAG( draw a picture)-10 points</a:t>
            </a:r>
          </a:p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3. LOCATION ( continent, geography, neighboring countries)-15 points</a:t>
            </a:r>
          </a:p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4. LANGUAGE OR LANGUAGES SPOKEN IN THE COUNTRY-10 p.</a:t>
            </a:r>
          </a:p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5. CAPITAL CITY( name and where it is situated)-10 points</a:t>
            </a:r>
          </a:p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6.CURRENCY AND ITS MEANING- 10 points</a:t>
            </a:r>
          </a:p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7. CLIMATE (how many seasons are there? What`s the weather like in different seasons)-15 points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96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4AEB779-2526-4FFB-ACB3-3B23C9655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931178"/>
            <a:ext cx="9601196" cy="4944690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8. FUN THINGS TO DO!-20 points</a:t>
            </a:r>
          </a:p>
          <a:p>
            <a:r>
              <a:rPr lang="en-US" b="1" dirty="0">
                <a:solidFill>
                  <a:srgbClr val="00B0F0"/>
                </a:solidFill>
              </a:rPr>
              <a:t>a)</a:t>
            </a:r>
          </a:p>
          <a:p>
            <a:r>
              <a:rPr lang="en-US" b="1" dirty="0">
                <a:solidFill>
                  <a:srgbClr val="00B0F0"/>
                </a:solidFill>
              </a:rPr>
              <a:t>b)</a:t>
            </a:r>
          </a:p>
          <a:p>
            <a:r>
              <a:rPr lang="en-US" b="1" dirty="0">
                <a:solidFill>
                  <a:srgbClr val="00B0F0"/>
                </a:solidFill>
              </a:rPr>
              <a:t>c)</a:t>
            </a:r>
          </a:p>
          <a:p>
            <a:r>
              <a:rPr lang="en-US" b="1" dirty="0">
                <a:solidFill>
                  <a:srgbClr val="00B0F0"/>
                </a:solidFill>
              </a:rPr>
              <a:t>d)</a:t>
            </a:r>
          </a:p>
          <a:p>
            <a:r>
              <a:rPr lang="en-US" b="1" dirty="0">
                <a:solidFill>
                  <a:srgbClr val="00B0F0"/>
                </a:solidFill>
              </a:rPr>
              <a:t>9.SEE OUR FAMOUS( name there cultural places to visit)-15-points</a:t>
            </a:r>
          </a:p>
          <a:p>
            <a:r>
              <a:rPr lang="en-US" b="1" dirty="0">
                <a:solidFill>
                  <a:srgbClr val="00B0F0"/>
                </a:solidFill>
              </a:rPr>
              <a:t>10.FOOD (choose one famous traditional food. Write the recipe and include a picture)-10 points</a:t>
            </a:r>
          </a:p>
          <a:p>
            <a:r>
              <a:rPr lang="en-US" b="1" dirty="0">
                <a:solidFill>
                  <a:srgbClr val="00B0F0"/>
                </a:solidFill>
              </a:rPr>
              <a:t>11. WHAT ARE SOME IMPORTANT HOLIDAYS?(describe one)-10 p.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564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B2E6512-EF01-44AF-9D47-4477D8CD7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922789"/>
            <a:ext cx="9601196" cy="4953079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12. DID YOU KNOW? ( write some interesting facts about KR)</a:t>
            </a:r>
          </a:p>
          <a:p>
            <a:r>
              <a:rPr lang="en-US" b="1" dirty="0">
                <a:solidFill>
                  <a:srgbClr val="00B0F0"/>
                </a:solidFill>
              </a:rPr>
              <a:t>A)</a:t>
            </a:r>
          </a:p>
          <a:p>
            <a:r>
              <a:rPr lang="en-US" b="1" dirty="0">
                <a:solidFill>
                  <a:srgbClr val="00B0F0"/>
                </a:solidFill>
              </a:rPr>
              <a:t>B)</a:t>
            </a:r>
          </a:p>
          <a:p>
            <a:r>
              <a:rPr lang="en-US" b="1" dirty="0">
                <a:solidFill>
                  <a:srgbClr val="00B0F0"/>
                </a:solidFill>
              </a:rPr>
              <a:t>C)</a:t>
            </a:r>
          </a:p>
          <a:p>
            <a:r>
              <a:rPr lang="en-US" b="1" dirty="0">
                <a:solidFill>
                  <a:srgbClr val="00B0F0"/>
                </a:solidFill>
              </a:rPr>
              <a:t>D)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15 points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  COME HERE AND YOU WILL FEEL_______________________!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17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AF6B85-3704-4B6D-A556-7D0C53A2C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1" y="619606"/>
            <a:ext cx="5275408" cy="3558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A745B8-B2B7-4A56-865D-99D4A733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19" y="2398661"/>
            <a:ext cx="5735664" cy="3793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329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5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224</TotalTime>
  <Words>284</Words>
  <Application>Microsoft Office PowerPoint</Application>
  <PresentationFormat>Широкоэкранный</PresentationFormat>
  <Paragraphs>40</Paragraphs>
  <Slides>10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Garamond</vt:lpstr>
      <vt:lpstr>Натуральные материалы</vt:lpstr>
      <vt:lpstr>7-th form  ENGLISH</vt:lpstr>
      <vt:lpstr>HELLO MY DEAR STUDENTS!  HOW ARE YOU? </vt:lpstr>
      <vt:lpstr>Theme: LET`S DISCOVER…. KYRGYZSTAN! </vt:lpstr>
      <vt:lpstr>Презентация PowerPoint</vt:lpstr>
      <vt:lpstr>KYRGYZSTAN </vt:lpstr>
      <vt:lpstr>1. NAME OF THE COUNTRY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7-th form  ENGLISH</dc:title>
  <dc:creator>mejnushka@mail.ru</dc:creator>
  <cp:lastModifiedBy>mejnushka@mail.ru</cp:lastModifiedBy>
  <cp:revision>12</cp:revision>
  <dcterms:created xsi:type="dcterms:W3CDTF">2020-04-26T11:46:45Z</dcterms:created>
  <dcterms:modified xsi:type="dcterms:W3CDTF">2020-04-26T15:30:46Z</dcterms:modified>
</cp:coreProperties>
</file>