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68" r:id="rId16"/>
    <p:sldId id="274" r:id="rId17"/>
    <p:sldId id="269" r:id="rId18"/>
  </p:sldIdLst>
  <p:sldSz cx="6858000" cy="5143500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8031A38-63B8-48A3-9000-78EA7E5B287A}">
          <p14:sldIdLst>
            <p14:sldId id="272"/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3"/>
            <p14:sldId id="268"/>
            <p14:sldId id="274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 snapToGrid="0">
      <p:cViewPr varScale="1">
        <p:scale>
          <a:sx n="136" d="100"/>
          <a:sy n="136" d="100"/>
        </p:scale>
        <p:origin x="25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6351"/>
            <a:ext cx="6877353" cy="515620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1803400"/>
            <a:ext cx="4370039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3038126"/>
            <a:ext cx="4370039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6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2724150"/>
            <a:ext cx="406485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52800"/>
            <a:ext cx="4760786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93778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48991"/>
            <a:ext cx="4760786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6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457200"/>
            <a:ext cx="4554137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62034" y="592784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2164917"/>
            <a:ext cx="342989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749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457200"/>
            <a:ext cx="4756099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3009900"/>
            <a:ext cx="4760787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870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392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457201"/>
            <a:ext cx="734109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457201"/>
            <a:ext cx="3896270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2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025651"/>
            <a:ext cx="4760786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395586"/>
            <a:ext cx="4760786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52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0442"/>
            <a:ext cx="2316082" cy="2910579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1620443"/>
            <a:ext cx="2316083" cy="291058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2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1620737"/>
            <a:ext cx="231800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2052935"/>
            <a:ext cx="2318004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36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57200"/>
            <a:ext cx="4760786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97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9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23953"/>
            <a:ext cx="2092637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386194"/>
            <a:ext cx="2539528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82802"/>
            <a:ext cx="2092637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5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0450"/>
            <a:ext cx="4760786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457200"/>
            <a:ext cx="4760786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25504"/>
            <a:ext cx="4760786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8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6351"/>
            <a:ext cx="6877354" cy="515620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760785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620443"/>
            <a:ext cx="4760786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4531023"/>
            <a:ext cx="5130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5990-5622-4E6F-B673-940FB7C44D15}" type="datetimeFigureOut">
              <a:rPr lang="ru-RU" smtClean="0"/>
              <a:t>15.03.2019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31023"/>
            <a:ext cx="34672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4531023"/>
            <a:ext cx="38447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BBFC1E6-4FB0-4983-9CC7-E87CD8A7B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4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8215"/>
            <a:ext cx="5417187" cy="399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668908"/>
              </p:ext>
            </p:extLst>
          </p:nvPr>
        </p:nvGraphicFramePr>
        <p:xfrm>
          <a:off x="1835834" y="1603717"/>
          <a:ext cx="2513662" cy="2817876"/>
        </p:xfrm>
        <a:graphic>
          <a:graphicData uri="http://schemas.openxmlformats.org/drawingml/2006/table">
            <a:tbl>
              <a:tblPr/>
              <a:tblGrid>
                <a:gridCol w="2036933"/>
                <a:gridCol w="476729"/>
              </a:tblGrid>
              <a:tr h="216710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Отчет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 движении</a:t>
                      </a:r>
                      <a:r>
                        <a:rPr lang="ru-RU" sz="1800" b="1" baseline="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денежных средств                        ОО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"ОП и Р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СОШ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                                        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 1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января 2019 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года 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28 февраля 2019г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9559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9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9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9559"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2E0FB1"/>
                        </a:solidFill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3201" marR="2320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213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1" y="1176284"/>
            <a:ext cx="6044948" cy="2938516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58468"/>
              </p:ext>
            </p:extLst>
          </p:nvPr>
        </p:nvGraphicFramePr>
        <p:xfrm>
          <a:off x="120226" y="95086"/>
          <a:ext cx="4572000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штор для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коридора старшей школы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55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16" y="973977"/>
            <a:ext cx="4591930" cy="258083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08" y="2334722"/>
            <a:ext cx="1685266" cy="2808778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48662"/>
              </p:ext>
            </p:extLst>
          </p:nvPr>
        </p:nvGraphicFramePr>
        <p:xfrm>
          <a:off x="102973" y="133350"/>
          <a:ext cx="4572000" cy="554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53149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2-х стендов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стенгазет и рамок для оформления коридоров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16500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4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" y="1365869"/>
            <a:ext cx="4589739" cy="22948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7" y="624177"/>
            <a:ext cx="1889128" cy="3778254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14554"/>
              </p:ext>
            </p:extLst>
          </p:nvPr>
        </p:nvGraphicFramePr>
        <p:xfrm>
          <a:off x="104390" y="135828"/>
          <a:ext cx="4572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Моющие средства для школы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10250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18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39" y="179962"/>
            <a:ext cx="2300786" cy="46015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394"/>
            <a:ext cx="4155806" cy="207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50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317986"/>
              </p:ext>
            </p:extLst>
          </p:nvPr>
        </p:nvGraphicFramePr>
        <p:xfrm>
          <a:off x="147582" y="98474"/>
          <a:ext cx="4760914" cy="59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0457"/>
                <a:gridCol w="23804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хоз. товаров электротоваров для работ в школе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10095 сом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48" b="36685"/>
          <a:stretch/>
        </p:blipFill>
        <p:spPr>
          <a:xfrm>
            <a:off x="1158385" y="689316"/>
            <a:ext cx="3420649" cy="43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1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869"/>
            <a:ext cx="3180574" cy="154611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1" y="609819"/>
            <a:ext cx="2956175" cy="1437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658" y="2758601"/>
            <a:ext cx="3629132" cy="1764161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500027"/>
              </p:ext>
            </p:extLst>
          </p:nvPr>
        </p:nvGraphicFramePr>
        <p:xfrm>
          <a:off x="172557" y="128441"/>
          <a:ext cx="4572000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и замена батарей и ламп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кабинете №19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26000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744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51" y="701853"/>
            <a:ext cx="2161379" cy="4352629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57463"/>
              </p:ext>
            </p:extLst>
          </p:nvPr>
        </p:nvGraphicFramePr>
        <p:xfrm>
          <a:off x="127660" y="257527"/>
          <a:ext cx="4572000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дверного блока при входе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фойе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28000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215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109314"/>
              </p:ext>
            </p:extLst>
          </p:nvPr>
        </p:nvGraphicFramePr>
        <p:xfrm>
          <a:off x="368183" y="106322"/>
          <a:ext cx="4572000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Демонтаж и установка козырька над холлом школы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88097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" t="15976" r="2727" b="23824"/>
          <a:stretch/>
        </p:blipFill>
        <p:spPr>
          <a:xfrm>
            <a:off x="65728" y="531483"/>
            <a:ext cx="6166816" cy="1613839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5728" y="2082017"/>
            <a:ext cx="6166816" cy="2997757"/>
          </a:xfrm>
        </p:spPr>
      </p:pic>
    </p:spTree>
    <p:extLst>
      <p:ext uri="{BB962C8B-B14F-4D97-AF65-F5344CB8AC3E}">
        <p14:creationId xmlns:p14="http://schemas.microsoft.com/office/powerpoint/2010/main" val="216066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778" y="115399"/>
            <a:ext cx="6175277" cy="288928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 движении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денежных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Р» СОШ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 с 1 января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2019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28 февраля 2019 года</a:t>
            </a: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r="367"/>
          <a:stretch/>
        </p:blipFill>
        <p:spPr>
          <a:xfrm>
            <a:off x="161777" y="710417"/>
            <a:ext cx="6559533" cy="3720905"/>
          </a:xfrm>
        </p:spPr>
      </p:pic>
    </p:spTree>
    <p:extLst>
      <p:ext uri="{BB962C8B-B14F-4D97-AF65-F5344CB8AC3E}">
        <p14:creationId xmlns:p14="http://schemas.microsoft.com/office/powerpoint/2010/main" val="5977160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61"/>
            <a:ext cx="6425966" cy="3352287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8678"/>
            <a:ext cx="2287299" cy="50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91028" y="-76606"/>
            <a:ext cx="2104953" cy="4209907"/>
          </a:xfr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68053"/>
              </p:ext>
            </p:extLst>
          </p:nvPr>
        </p:nvGraphicFramePr>
        <p:xfrm>
          <a:off x="105640" y="72214"/>
          <a:ext cx="4572000" cy="889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514350">
                <a:tc>
                  <a:txBody>
                    <a:bodyPr/>
                    <a:lstStyle/>
                    <a:p>
                      <a:r>
                        <a:rPr lang="ru-RU" sz="1100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Канц.товары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ламинированная пленка, бумага, фото-бумага, бланочная продукция для текущей работы бухгалтерии и администрации школы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13825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98" y="1894792"/>
            <a:ext cx="1624354" cy="32487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" y="916341"/>
            <a:ext cx="1416350" cy="28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14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70" y="1672605"/>
            <a:ext cx="3410242" cy="2557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319" y="533122"/>
            <a:ext cx="3060669" cy="255768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95237"/>
              </p:ext>
            </p:extLst>
          </p:nvPr>
        </p:nvGraphicFramePr>
        <p:xfrm>
          <a:off x="127782" y="131980"/>
          <a:ext cx="4572000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карт для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кабинета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географии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4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3" y="526603"/>
            <a:ext cx="1819282" cy="24257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669" y="2341335"/>
            <a:ext cx="1819282" cy="24257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75" y="526602"/>
            <a:ext cx="1819282" cy="242570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22249"/>
              </p:ext>
            </p:extLst>
          </p:nvPr>
        </p:nvGraphicFramePr>
        <p:xfrm>
          <a:off x="72822" y="109816"/>
          <a:ext cx="4572000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военной формы для уроков по ДПМ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20880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9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729"/>
            <a:ext cx="1637481" cy="21833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81" y="46441"/>
            <a:ext cx="2430022" cy="32400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03" y="806035"/>
            <a:ext cx="1637482" cy="21833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8" y="3448250"/>
            <a:ext cx="2665268" cy="15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6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984"/>
            <a:ext cx="5867147" cy="3569947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9128"/>
              </p:ext>
            </p:extLst>
          </p:nvPr>
        </p:nvGraphicFramePr>
        <p:xfrm>
          <a:off x="83352" y="179093"/>
          <a:ext cx="4572000" cy="38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37147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национальных жилеток для учителей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62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0" y="1655395"/>
            <a:ext cx="3123497" cy="2342623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819111"/>
              </p:ext>
            </p:extLst>
          </p:nvPr>
        </p:nvGraphicFramePr>
        <p:xfrm>
          <a:off x="90818" y="95395"/>
          <a:ext cx="4572000" cy="531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</a:tblGrid>
              <a:tr h="53149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Книги Ч. Айтматова .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книги и 2 диска для кабинета музыки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4700 сом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455" y="811332"/>
            <a:ext cx="3321744" cy="234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172</Words>
  <Application>Microsoft Office PowerPoint</Application>
  <PresentationFormat>Произвольный</PresentationFormat>
  <Paragraphs>29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Отчет о  движении денежных средств ОО «ОП и Р» СОШ №1 с 1 января        2019 года по 28 февраля 2019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27</cp:revision>
  <dcterms:created xsi:type="dcterms:W3CDTF">2019-03-12T10:46:15Z</dcterms:created>
  <dcterms:modified xsi:type="dcterms:W3CDTF">2019-03-15T09:34:51Z</dcterms:modified>
</cp:coreProperties>
</file>